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6.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theme/theme7.xml" ContentType="application/vnd.openxmlformats-officedocument.theme+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theme/theme8.xml" ContentType="application/vnd.openxmlformats-officedocument.theme+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theme/theme9.xml" ContentType="application/vnd.openxmlformats-officedocument.theme+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theme/theme10.xml" ContentType="application/vnd.openxmlformats-officedocument.theme+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theme/theme11.xml" ContentType="application/vnd.openxmlformats-officedocument.theme+xml"/>
  <Override PartName="/ppt/theme/theme1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9" r:id="rId1"/>
    <p:sldMasterId id="2147483792" r:id="rId2"/>
    <p:sldMasterId id="2147483827" r:id="rId3"/>
    <p:sldMasterId id="2147483839" r:id="rId4"/>
    <p:sldMasterId id="2147483921" r:id="rId5"/>
    <p:sldMasterId id="2147484024" r:id="rId6"/>
    <p:sldMasterId id="2147484036" r:id="rId7"/>
    <p:sldMasterId id="2147484323" r:id="rId8"/>
    <p:sldMasterId id="2147484335" r:id="rId9"/>
    <p:sldMasterId id="2147484347" r:id="rId10"/>
    <p:sldMasterId id="2147484360" r:id="rId11"/>
  </p:sldMasterIdLst>
  <p:notesMasterIdLst>
    <p:notesMasterId r:id="rId47"/>
  </p:notesMasterIdLst>
  <p:sldIdLst>
    <p:sldId id="256" r:id="rId12"/>
    <p:sldId id="377" r:id="rId13"/>
    <p:sldId id="375" r:id="rId14"/>
    <p:sldId id="376" r:id="rId15"/>
    <p:sldId id="329" r:id="rId16"/>
    <p:sldId id="316" r:id="rId17"/>
    <p:sldId id="260" r:id="rId18"/>
    <p:sldId id="257" r:id="rId19"/>
    <p:sldId id="336" r:id="rId20"/>
    <p:sldId id="262" r:id="rId21"/>
    <p:sldId id="353" r:id="rId22"/>
    <p:sldId id="312" r:id="rId23"/>
    <p:sldId id="313" r:id="rId24"/>
    <p:sldId id="314" r:id="rId25"/>
    <p:sldId id="269" r:id="rId26"/>
    <p:sldId id="291" r:id="rId27"/>
    <p:sldId id="263" r:id="rId28"/>
    <p:sldId id="303" r:id="rId29"/>
    <p:sldId id="304" r:id="rId30"/>
    <p:sldId id="354" r:id="rId31"/>
    <p:sldId id="355" r:id="rId32"/>
    <p:sldId id="367" r:id="rId33"/>
    <p:sldId id="368" r:id="rId34"/>
    <p:sldId id="357" r:id="rId35"/>
    <p:sldId id="373" r:id="rId36"/>
    <p:sldId id="374" r:id="rId37"/>
    <p:sldId id="358" r:id="rId38"/>
    <p:sldId id="371" r:id="rId39"/>
    <p:sldId id="372" r:id="rId40"/>
    <p:sldId id="361" r:id="rId41"/>
    <p:sldId id="362" r:id="rId42"/>
    <p:sldId id="363" r:id="rId43"/>
    <p:sldId id="366" r:id="rId44"/>
    <p:sldId id="378" r:id="rId45"/>
    <p:sldId id="370" r:id="rId46"/>
  </p:sldIdLst>
  <p:sldSz cx="9144000" cy="6858000" type="screen4x3"/>
  <p:notesSz cx="6858000" cy="9144000"/>
  <p:defaultTextStyle>
    <a:defPPr>
      <a:defRPr lang="en-US"/>
    </a:defPPr>
    <a:lvl1pPr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Times New Roman" panose="02020603050405020304" pitchFamily="18" charset="0"/>
      </a:defRPr>
    </a:lvl1pPr>
    <a:lvl2pPr marL="4572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Times New Roman" panose="02020603050405020304" pitchFamily="18" charset="0"/>
      </a:defRPr>
    </a:lvl2pPr>
    <a:lvl3pPr marL="9144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Times New Roman" panose="02020603050405020304" pitchFamily="18" charset="0"/>
      </a:defRPr>
    </a:lvl3pPr>
    <a:lvl4pPr marL="13716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Times New Roman" panose="02020603050405020304" pitchFamily="18" charset="0"/>
      </a:defRPr>
    </a:lvl4pPr>
    <a:lvl5pPr marL="18288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Times New Roman" panose="02020603050405020304" pitchFamily="18" charset="0"/>
      </a:defRPr>
    </a:lvl5pPr>
    <a:lvl6pPr marL="2286000" algn="l" defTabSz="914400" rtl="0" eaLnBrk="1" latinLnBrk="0" hangingPunct="1">
      <a:defRPr sz="2400" b="1" kern="1200">
        <a:solidFill>
          <a:schemeClr val="tx1"/>
        </a:solidFill>
        <a:latin typeface="Times New Roman" panose="02020603050405020304" pitchFamily="18" charset="0"/>
        <a:ea typeface="+mn-ea"/>
        <a:cs typeface="Times New Roman" panose="02020603050405020304" pitchFamily="18" charset="0"/>
      </a:defRPr>
    </a:lvl6pPr>
    <a:lvl7pPr marL="2743200" algn="l" defTabSz="914400" rtl="0" eaLnBrk="1" latinLnBrk="0" hangingPunct="1">
      <a:defRPr sz="2400" b="1" kern="1200">
        <a:solidFill>
          <a:schemeClr val="tx1"/>
        </a:solidFill>
        <a:latin typeface="Times New Roman" panose="02020603050405020304" pitchFamily="18" charset="0"/>
        <a:ea typeface="+mn-ea"/>
        <a:cs typeface="Times New Roman" panose="02020603050405020304" pitchFamily="18" charset="0"/>
      </a:defRPr>
    </a:lvl7pPr>
    <a:lvl8pPr marL="3200400" algn="l" defTabSz="914400" rtl="0" eaLnBrk="1" latinLnBrk="0" hangingPunct="1">
      <a:defRPr sz="2400" b="1" kern="1200">
        <a:solidFill>
          <a:schemeClr val="tx1"/>
        </a:solidFill>
        <a:latin typeface="Times New Roman" panose="02020603050405020304" pitchFamily="18" charset="0"/>
        <a:ea typeface="+mn-ea"/>
        <a:cs typeface="Times New Roman" panose="02020603050405020304" pitchFamily="18" charset="0"/>
      </a:defRPr>
    </a:lvl8pPr>
    <a:lvl9pPr marL="3657600" algn="l" defTabSz="914400" rtl="0" eaLnBrk="1" latinLnBrk="0" hangingPunct="1">
      <a:defRPr sz="2400" b="1" kern="1200">
        <a:solidFill>
          <a:schemeClr val="tx1"/>
        </a:solidFill>
        <a:latin typeface="Times New Roman" panose="02020603050405020304" pitchFamily="18" charset="0"/>
        <a:ea typeface="+mn-ea"/>
        <a:cs typeface="Times New Roman" panose="02020603050405020304" pitchFamily="18"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23B1C"/>
    <a:srgbClr val="FF0000"/>
    <a:srgbClr val="00FF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217" autoAdjust="0"/>
    <p:restoredTop sz="96302" autoAdjust="0"/>
  </p:normalViewPr>
  <p:slideViewPr>
    <p:cSldViewPr>
      <p:cViewPr varScale="1">
        <p:scale>
          <a:sx n="59" d="100"/>
          <a:sy n="59" d="100"/>
        </p:scale>
        <p:origin x="1668" y="5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133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39" Type="http://schemas.openxmlformats.org/officeDocument/2006/relationships/slide" Target="slides/slide28.xml"/><Relationship Id="rId21" Type="http://schemas.openxmlformats.org/officeDocument/2006/relationships/slide" Target="slides/slide10.xml"/><Relationship Id="rId34" Type="http://schemas.openxmlformats.org/officeDocument/2006/relationships/slide" Target="slides/slide23.xml"/><Relationship Id="rId42" Type="http://schemas.openxmlformats.org/officeDocument/2006/relationships/slide" Target="slides/slide3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5.xml"/><Relationship Id="rId29" Type="http://schemas.openxmlformats.org/officeDocument/2006/relationships/slide" Target="slides/slide18.xml"/><Relationship Id="rId11" Type="http://schemas.openxmlformats.org/officeDocument/2006/relationships/slideMaster" Target="slideMasters/slideMaster11.xml"/><Relationship Id="rId24" Type="http://schemas.openxmlformats.org/officeDocument/2006/relationships/slide" Target="slides/slide13.xml"/><Relationship Id="rId32" Type="http://schemas.openxmlformats.org/officeDocument/2006/relationships/slide" Target="slides/slide21.xml"/><Relationship Id="rId37" Type="http://schemas.openxmlformats.org/officeDocument/2006/relationships/slide" Target="slides/slide26.xml"/><Relationship Id="rId40" Type="http://schemas.openxmlformats.org/officeDocument/2006/relationships/slide" Target="slides/slide29.xml"/><Relationship Id="rId45" Type="http://schemas.openxmlformats.org/officeDocument/2006/relationships/slide" Target="slides/slide34.xml"/><Relationship Id="rId5" Type="http://schemas.openxmlformats.org/officeDocument/2006/relationships/slideMaster" Target="slideMasters/slideMaster5.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slide" Target="slides/slide25.xml"/><Relationship Id="rId49" Type="http://schemas.openxmlformats.org/officeDocument/2006/relationships/viewProps" Target="viewProps.xml"/><Relationship Id="rId10" Type="http://schemas.openxmlformats.org/officeDocument/2006/relationships/slideMaster" Target="slideMasters/slideMaster10.xml"/><Relationship Id="rId19" Type="http://schemas.openxmlformats.org/officeDocument/2006/relationships/slide" Target="slides/slide8.xml"/><Relationship Id="rId31" Type="http://schemas.openxmlformats.org/officeDocument/2006/relationships/slide" Target="slides/slide20.xml"/><Relationship Id="rId44" Type="http://schemas.openxmlformats.org/officeDocument/2006/relationships/slide" Target="slides/slide33.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slide" Target="slides/slide24.xml"/><Relationship Id="rId43" Type="http://schemas.openxmlformats.org/officeDocument/2006/relationships/slide" Target="slides/slide32.xml"/><Relationship Id="rId48" Type="http://schemas.openxmlformats.org/officeDocument/2006/relationships/presProps" Target="presProps.xml"/><Relationship Id="rId8" Type="http://schemas.openxmlformats.org/officeDocument/2006/relationships/slideMaster" Target="slideMasters/slideMaster8.xml"/><Relationship Id="rId51"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slide" Target="slides/slide22.xml"/><Relationship Id="rId38" Type="http://schemas.openxmlformats.org/officeDocument/2006/relationships/slide" Target="slides/slide27.xml"/><Relationship Id="rId46" Type="http://schemas.openxmlformats.org/officeDocument/2006/relationships/slide" Target="slides/slide35.xml"/><Relationship Id="rId20" Type="http://schemas.openxmlformats.org/officeDocument/2006/relationships/slide" Target="slides/slide9.xml"/><Relationship Id="rId41" Type="http://schemas.openxmlformats.org/officeDocument/2006/relationships/slide" Target="slides/slide30.xml"/><Relationship Id="rId1" Type="http://schemas.openxmlformats.org/officeDocument/2006/relationships/slideMaster" Target="slideMasters/slideMaster1.xml"/><Relationship Id="rId6" Type="http://schemas.openxmlformats.org/officeDocument/2006/relationships/slideMaster" Target="slideMasters/slideMaster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D99A463-4A68-450B-87FE-E047A5AA4045}"/>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b="0">
                <a:latin typeface="+mn-lt"/>
                <a:cs typeface="+mn-cs"/>
              </a:defRPr>
            </a:lvl1pPr>
          </a:lstStyle>
          <a:p>
            <a:pPr>
              <a:defRPr/>
            </a:pPr>
            <a:endParaRPr lang="en-US"/>
          </a:p>
        </p:txBody>
      </p:sp>
      <p:sp>
        <p:nvSpPr>
          <p:cNvPr id="3" name="Date Placeholder 2">
            <a:extLst>
              <a:ext uri="{FF2B5EF4-FFF2-40B4-BE49-F238E27FC236}">
                <a16:creationId xmlns:a16="http://schemas.microsoft.com/office/drawing/2014/main" id="{209460FF-42C7-4DEE-B874-BEDBF3FF3E09}"/>
              </a:ext>
            </a:extLst>
          </p:cNvPr>
          <p:cNvSpPr>
            <a:spLocks noGrp="1"/>
          </p:cNvSpPr>
          <p:nvPr>
            <p:ph type="dt" idx="1"/>
          </p:nvPr>
        </p:nvSpPr>
        <p:spPr>
          <a:xfrm>
            <a:off x="3884613" y="0"/>
            <a:ext cx="2971800" cy="457200"/>
          </a:xfrm>
          <a:prstGeom prst="rect">
            <a:avLst/>
          </a:prstGeom>
        </p:spPr>
        <p:txBody>
          <a:bodyPr vert="horz" lIns="91440" tIns="45720" rIns="91440" bIns="45720" rtlCol="0"/>
          <a:lstStyle>
            <a:lvl1pPr algn="r" eaLnBrk="1" fontAlgn="auto" hangingPunct="1">
              <a:spcBef>
                <a:spcPts val="0"/>
              </a:spcBef>
              <a:spcAft>
                <a:spcPts val="0"/>
              </a:spcAft>
              <a:defRPr sz="1200" b="0">
                <a:latin typeface="+mn-lt"/>
                <a:cs typeface="+mn-cs"/>
              </a:defRPr>
            </a:lvl1pPr>
          </a:lstStyle>
          <a:p>
            <a:pPr>
              <a:defRPr/>
            </a:pPr>
            <a:fld id="{9405381F-9623-4CCD-863C-3B549200C0E9}" type="datetimeFigureOut">
              <a:rPr lang="en-US"/>
              <a:pPr>
                <a:defRPr/>
              </a:pPr>
              <a:t>12/7/2022</a:t>
            </a:fld>
            <a:endParaRPr lang="en-US"/>
          </a:p>
        </p:txBody>
      </p:sp>
      <p:sp>
        <p:nvSpPr>
          <p:cNvPr id="4" name="Slide Image Placeholder 3">
            <a:extLst>
              <a:ext uri="{FF2B5EF4-FFF2-40B4-BE49-F238E27FC236}">
                <a16:creationId xmlns:a16="http://schemas.microsoft.com/office/drawing/2014/main" id="{7AE18140-9B29-4DE9-A798-96ABB8D211E6}"/>
              </a:ext>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CB435E4B-3EE1-4EAD-B1F7-6B70DAE52B9F}"/>
              </a:ext>
            </a:extLst>
          </p:cNvPr>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0410366E-8340-494C-8A86-418EA05A1BD7}"/>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b="0">
                <a:latin typeface="+mn-lt"/>
                <a:cs typeface="+mn-cs"/>
              </a:defRPr>
            </a:lvl1pPr>
          </a:lstStyle>
          <a:p>
            <a:pPr>
              <a:defRPr/>
            </a:pPr>
            <a:endParaRPr lang="en-US"/>
          </a:p>
        </p:txBody>
      </p:sp>
      <p:sp>
        <p:nvSpPr>
          <p:cNvPr id="7" name="Slide Number Placeholder 6">
            <a:extLst>
              <a:ext uri="{FF2B5EF4-FFF2-40B4-BE49-F238E27FC236}">
                <a16:creationId xmlns:a16="http://schemas.microsoft.com/office/drawing/2014/main" id="{1065DF3F-AE66-4CC7-9182-1D4F389D265D}"/>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b="0">
                <a:latin typeface="Calibri" panose="020F0502020204030204" pitchFamily="34" charset="0"/>
              </a:defRPr>
            </a:lvl1pPr>
          </a:lstStyle>
          <a:p>
            <a:fld id="{8B6D3756-9858-4567-B5E2-AD8CF65A94D7}"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Times New Roman" panose="02020603050405020304" pitchFamily="18" charset="0"/>
      </a:defRPr>
    </a:lvl1pPr>
    <a:lvl2pPr marL="457200" algn="l" rtl="0" eaLnBrk="0" fontAlgn="base" hangingPunct="0">
      <a:spcBef>
        <a:spcPct val="30000"/>
      </a:spcBef>
      <a:spcAft>
        <a:spcPct val="0"/>
      </a:spcAft>
      <a:defRPr sz="1200" kern="1200">
        <a:solidFill>
          <a:schemeClr val="tx1"/>
        </a:solidFill>
        <a:latin typeface="+mn-lt"/>
        <a:ea typeface="+mn-ea"/>
        <a:cs typeface="Times New Roman" panose="02020603050405020304" pitchFamily="18" charset="0"/>
      </a:defRPr>
    </a:lvl2pPr>
    <a:lvl3pPr marL="914400" algn="l" rtl="0" eaLnBrk="0" fontAlgn="base" hangingPunct="0">
      <a:spcBef>
        <a:spcPct val="30000"/>
      </a:spcBef>
      <a:spcAft>
        <a:spcPct val="0"/>
      </a:spcAft>
      <a:defRPr sz="1200" kern="1200">
        <a:solidFill>
          <a:schemeClr val="tx1"/>
        </a:solidFill>
        <a:latin typeface="+mn-lt"/>
        <a:ea typeface="+mn-ea"/>
        <a:cs typeface="Times New Roman" panose="02020603050405020304" pitchFamily="18" charset="0"/>
      </a:defRPr>
    </a:lvl3pPr>
    <a:lvl4pPr marL="1371600" algn="l" rtl="0" eaLnBrk="0" fontAlgn="base" hangingPunct="0">
      <a:spcBef>
        <a:spcPct val="30000"/>
      </a:spcBef>
      <a:spcAft>
        <a:spcPct val="0"/>
      </a:spcAft>
      <a:defRPr sz="1200" kern="1200">
        <a:solidFill>
          <a:schemeClr val="tx1"/>
        </a:solidFill>
        <a:latin typeface="+mn-lt"/>
        <a:ea typeface="+mn-ea"/>
        <a:cs typeface="Times New Roman" panose="02020603050405020304" pitchFamily="18" charset="0"/>
      </a:defRPr>
    </a:lvl4pPr>
    <a:lvl5pPr marL="1828800" algn="l" rtl="0" eaLnBrk="0" fontAlgn="base" hangingPunct="0">
      <a:spcBef>
        <a:spcPct val="30000"/>
      </a:spcBef>
      <a:spcAft>
        <a:spcPct val="0"/>
      </a:spcAft>
      <a:defRPr sz="1200" kern="1200">
        <a:solidFill>
          <a:schemeClr val="tx1"/>
        </a:solidFill>
        <a:latin typeface="+mn-lt"/>
        <a:ea typeface="+mn-ea"/>
        <a:cs typeface="Times New Roman" panose="02020603050405020304" pitchFamily="18"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B6D3756-9858-4567-B5E2-AD8CF65A94D7}" type="slidenum">
              <a:rPr lang="en-US" altLang="en-US" smtClean="0"/>
              <a:pPr/>
              <a:t>4</a:t>
            </a:fld>
            <a:endParaRPr lang="en-US" altLang="en-US"/>
          </a:p>
        </p:txBody>
      </p:sp>
    </p:spTree>
    <p:extLst>
      <p:ext uri="{BB962C8B-B14F-4D97-AF65-F5344CB8AC3E}">
        <p14:creationId xmlns:p14="http://schemas.microsoft.com/office/powerpoint/2010/main" val="18274342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a:extLst>
              <a:ext uri="{FF2B5EF4-FFF2-40B4-BE49-F238E27FC236}">
                <a16:creationId xmlns:a16="http://schemas.microsoft.com/office/drawing/2014/main" id="{434FF82F-45C3-4182-8AF2-4AEF2A220DB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Notes Placeholder 2">
            <a:extLst>
              <a:ext uri="{FF2B5EF4-FFF2-40B4-BE49-F238E27FC236}">
                <a16:creationId xmlns:a16="http://schemas.microsoft.com/office/drawing/2014/main" id="{90E9F858-220B-4DEB-BF38-4AEE03B91EB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vi-VN" altLang="en-US">
              <a:latin typeface="Times New Roman" panose="02020603050405020304" pitchFamily="18" charset="0"/>
            </a:endParaRPr>
          </a:p>
        </p:txBody>
      </p:sp>
      <p:sp>
        <p:nvSpPr>
          <p:cNvPr id="70660" name="Slide Number Placeholder 3">
            <a:extLst>
              <a:ext uri="{FF2B5EF4-FFF2-40B4-BE49-F238E27FC236}">
                <a16:creationId xmlns:a16="http://schemas.microsoft.com/office/drawing/2014/main" id="{719346D1-27DE-4DAB-893B-7335D6CBEB7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imes New Roman" panose="02020603050405020304" pitchFamily="18" charset="0"/>
                <a:cs typeface="Times New Roman" panose="02020603050405020304" pitchFamily="18" charset="0"/>
              </a:defRPr>
            </a:lvl1pPr>
            <a:lvl2pPr marL="742950" indent="-285750">
              <a:defRPr sz="2400" b="1">
                <a:solidFill>
                  <a:schemeClr val="tx1"/>
                </a:solidFill>
                <a:latin typeface="Times New Roman" panose="02020603050405020304" pitchFamily="18" charset="0"/>
                <a:cs typeface="Times New Roman" panose="02020603050405020304" pitchFamily="18" charset="0"/>
              </a:defRPr>
            </a:lvl2pPr>
            <a:lvl3pPr marL="1143000" indent="-228600">
              <a:defRPr sz="2400" b="1">
                <a:solidFill>
                  <a:schemeClr val="tx1"/>
                </a:solidFill>
                <a:latin typeface="Times New Roman" panose="02020603050405020304" pitchFamily="18" charset="0"/>
                <a:cs typeface="Times New Roman" panose="02020603050405020304" pitchFamily="18" charset="0"/>
              </a:defRPr>
            </a:lvl3pPr>
            <a:lvl4pPr marL="1600200" indent="-228600">
              <a:defRPr sz="2400" b="1">
                <a:solidFill>
                  <a:schemeClr val="tx1"/>
                </a:solidFill>
                <a:latin typeface="Times New Roman" panose="02020603050405020304" pitchFamily="18" charset="0"/>
                <a:cs typeface="Times New Roman" panose="02020603050405020304" pitchFamily="18" charset="0"/>
              </a:defRPr>
            </a:lvl4pPr>
            <a:lvl5pPr marL="2057400" indent="-228600">
              <a:defRPr sz="2400" b="1">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cs typeface="Times New Roman" panose="02020603050405020304" pitchFamily="18" charset="0"/>
              </a:defRPr>
            </a:lvl9pPr>
          </a:lstStyle>
          <a:p>
            <a:fld id="{FF905305-1B05-4FD4-AF4A-26A028781FB4}" type="slidenum">
              <a:rPr lang="en-US" altLang="en-US" sz="1200" b="0">
                <a:latin typeface="Calibri" panose="020F0502020204030204" pitchFamily="34" charset="0"/>
              </a:rPr>
              <a:pPr/>
              <a:t>7</a:t>
            </a:fld>
            <a:endParaRPr lang="en-US" altLang="en-US" sz="1200" b="0">
              <a:latin typeface="Calibri" panose="020F050202020403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a:extLst>
              <a:ext uri="{FF2B5EF4-FFF2-40B4-BE49-F238E27FC236}">
                <a16:creationId xmlns:a16="http://schemas.microsoft.com/office/drawing/2014/main" id="{FFB0419A-4876-4041-A812-A27CD43B21B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24D35A17-15DA-4DC4-959A-D045C11A6E0E}"/>
              </a:ext>
            </a:extLst>
          </p:cNvPr>
          <p:cNvSpPr>
            <a:spLocks noGrp="1"/>
          </p:cNvSpPr>
          <p:nvPr>
            <p:ph type="body" idx="1"/>
          </p:nvPr>
        </p:nvSpPr>
        <p:spPr/>
        <p:txBody>
          <a:bodyPr/>
          <a:lstStyle/>
          <a:p>
            <a:pPr algn="ctr" eaLnBrk="1" hangingPunct="1">
              <a:defRPr/>
            </a:pPr>
            <a:r>
              <a:rPr lang="en-US" b="1" i="1" dirty="0" err="1">
                <a:solidFill>
                  <a:schemeClr val="bg1">
                    <a:lumMod val="65000"/>
                  </a:schemeClr>
                </a:solidFill>
                <a:latin typeface="Times New Roman" pitchFamily="18" charset="0"/>
                <a:cs typeface="Times New Roman" pitchFamily="18" charset="0"/>
              </a:rPr>
              <a:t>Trường</a:t>
            </a:r>
            <a:r>
              <a:rPr lang="en-US" b="1" i="1" dirty="0">
                <a:solidFill>
                  <a:schemeClr val="bg1">
                    <a:lumMod val="65000"/>
                  </a:schemeClr>
                </a:solidFill>
                <a:latin typeface="Times New Roman" pitchFamily="18" charset="0"/>
                <a:cs typeface="Times New Roman" pitchFamily="18" charset="0"/>
              </a:rPr>
              <a:t> THPT </a:t>
            </a:r>
            <a:r>
              <a:rPr lang="en-US" b="1" i="1" dirty="0" err="1">
                <a:solidFill>
                  <a:schemeClr val="bg1">
                    <a:lumMod val="65000"/>
                  </a:schemeClr>
                </a:solidFill>
                <a:latin typeface="Times New Roman" pitchFamily="18" charset="0"/>
                <a:cs typeface="Times New Roman" pitchFamily="18" charset="0"/>
              </a:rPr>
              <a:t>Phạm</a:t>
            </a:r>
            <a:r>
              <a:rPr lang="en-US" b="1" i="1" dirty="0">
                <a:solidFill>
                  <a:schemeClr val="bg1">
                    <a:lumMod val="65000"/>
                  </a:schemeClr>
                </a:solidFill>
                <a:latin typeface="Times New Roman" pitchFamily="18" charset="0"/>
                <a:cs typeface="Times New Roman" pitchFamily="18" charset="0"/>
              </a:rPr>
              <a:t> </a:t>
            </a:r>
            <a:r>
              <a:rPr lang="en-US" b="1" i="1" dirty="0" err="1">
                <a:solidFill>
                  <a:schemeClr val="bg1">
                    <a:lumMod val="65000"/>
                  </a:schemeClr>
                </a:solidFill>
                <a:latin typeface="Times New Roman" pitchFamily="18" charset="0"/>
                <a:cs typeface="Times New Roman" pitchFamily="18" charset="0"/>
              </a:rPr>
              <a:t>Phú</a:t>
            </a:r>
            <a:r>
              <a:rPr lang="en-US" b="1" i="1" dirty="0">
                <a:solidFill>
                  <a:schemeClr val="bg1">
                    <a:lumMod val="65000"/>
                  </a:schemeClr>
                </a:solidFill>
                <a:latin typeface="Times New Roman" pitchFamily="18" charset="0"/>
                <a:cs typeface="Times New Roman" pitchFamily="18" charset="0"/>
              </a:rPr>
              <a:t> </a:t>
            </a:r>
            <a:r>
              <a:rPr lang="en-US" b="1" i="1" dirty="0" err="1">
                <a:solidFill>
                  <a:schemeClr val="bg1">
                    <a:lumMod val="65000"/>
                  </a:schemeClr>
                </a:solidFill>
                <a:latin typeface="Times New Roman" pitchFamily="18" charset="0"/>
                <a:cs typeface="Times New Roman" pitchFamily="18" charset="0"/>
              </a:rPr>
              <a:t>Thứ</a:t>
            </a:r>
            <a:endParaRPr lang="en-US" b="1" i="1" dirty="0">
              <a:solidFill>
                <a:schemeClr val="bg1">
                  <a:lumMod val="65000"/>
                </a:schemeClr>
              </a:solidFill>
              <a:latin typeface="Times New Roman" pitchFamily="18" charset="0"/>
              <a:cs typeface="Times New Roman" pitchFamily="18" charset="0"/>
            </a:endParaRPr>
          </a:p>
          <a:p>
            <a:pPr algn="ctr" eaLnBrk="1" hangingPunct="1">
              <a:defRPr/>
            </a:pPr>
            <a:r>
              <a:rPr lang="en-US" b="1" i="1" dirty="0" err="1">
                <a:solidFill>
                  <a:schemeClr val="bg1">
                    <a:lumMod val="65000"/>
                  </a:schemeClr>
                </a:solidFill>
                <a:latin typeface="Times New Roman" pitchFamily="18" charset="0"/>
                <a:cs typeface="Times New Roman" pitchFamily="18" charset="0"/>
              </a:rPr>
              <a:t>Tổ</a:t>
            </a:r>
            <a:r>
              <a:rPr lang="en-US" b="1" i="1" dirty="0">
                <a:solidFill>
                  <a:schemeClr val="bg1">
                    <a:lumMod val="65000"/>
                  </a:schemeClr>
                </a:solidFill>
                <a:latin typeface="Times New Roman" pitchFamily="18" charset="0"/>
                <a:cs typeface="Times New Roman" pitchFamily="18" charset="0"/>
              </a:rPr>
              <a:t> </a:t>
            </a:r>
            <a:r>
              <a:rPr lang="en-US" b="1" i="1" dirty="0" err="1">
                <a:solidFill>
                  <a:schemeClr val="bg1">
                    <a:lumMod val="65000"/>
                  </a:schemeClr>
                </a:solidFill>
                <a:latin typeface="Times New Roman" pitchFamily="18" charset="0"/>
                <a:cs typeface="Times New Roman" pitchFamily="18" charset="0"/>
              </a:rPr>
              <a:t>Sinh</a:t>
            </a:r>
            <a:r>
              <a:rPr lang="en-US" b="1" i="1" dirty="0">
                <a:solidFill>
                  <a:schemeClr val="bg1">
                    <a:lumMod val="65000"/>
                  </a:schemeClr>
                </a:solidFill>
                <a:latin typeface="Times New Roman" pitchFamily="18" charset="0"/>
                <a:cs typeface="Times New Roman" pitchFamily="18" charset="0"/>
              </a:rPr>
              <a:t> – </a:t>
            </a:r>
            <a:r>
              <a:rPr lang="en-US" b="1" i="1" dirty="0" err="1">
                <a:solidFill>
                  <a:schemeClr val="bg1">
                    <a:lumMod val="65000"/>
                  </a:schemeClr>
                </a:solidFill>
                <a:latin typeface="Times New Roman" pitchFamily="18" charset="0"/>
                <a:cs typeface="Times New Roman" pitchFamily="18" charset="0"/>
              </a:rPr>
              <a:t>Công</a:t>
            </a:r>
            <a:r>
              <a:rPr lang="en-US" b="1" i="1" dirty="0">
                <a:solidFill>
                  <a:schemeClr val="bg1">
                    <a:lumMod val="65000"/>
                  </a:schemeClr>
                </a:solidFill>
                <a:latin typeface="Times New Roman" pitchFamily="18" charset="0"/>
                <a:cs typeface="Times New Roman" pitchFamily="18" charset="0"/>
              </a:rPr>
              <a:t> </a:t>
            </a:r>
            <a:r>
              <a:rPr lang="en-US" b="1" i="1" dirty="0" err="1">
                <a:solidFill>
                  <a:schemeClr val="bg1">
                    <a:lumMod val="65000"/>
                  </a:schemeClr>
                </a:solidFill>
                <a:latin typeface="Times New Roman" pitchFamily="18" charset="0"/>
                <a:cs typeface="Times New Roman" pitchFamily="18" charset="0"/>
              </a:rPr>
              <a:t>nghệ</a:t>
            </a:r>
            <a:r>
              <a:rPr lang="en-US" b="1" i="1" dirty="0">
                <a:solidFill>
                  <a:schemeClr val="bg1">
                    <a:lumMod val="65000"/>
                  </a:schemeClr>
                </a:solidFill>
                <a:latin typeface="Times New Roman" pitchFamily="18" charset="0"/>
                <a:cs typeface="Times New Roman" pitchFamily="18" charset="0"/>
              </a:rPr>
              <a:t>.</a:t>
            </a:r>
            <a:r>
              <a:rPr lang="en-US" b="1" i="1" dirty="0">
                <a:solidFill>
                  <a:schemeClr val="bg1">
                    <a:lumMod val="65000"/>
                  </a:schemeClr>
                </a:solidFill>
                <a:latin typeface="Times New Roman" pitchFamily="18" charset="0"/>
                <a:cs typeface="Times New Roman" pitchFamily="18" charset="0"/>
                <a:sym typeface="Wingdings"/>
              </a:rPr>
              <a:t></a:t>
            </a:r>
            <a:endParaRPr lang="en-US" b="1" i="1" dirty="0">
              <a:solidFill>
                <a:schemeClr val="bg1">
                  <a:lumMod val="65000"/>
                </a:schemeClr>
              </a:solidFill>
              <a:latin typeface="Times New Roman" pitchFamily="18" charset="0"/>
              <a:cs typeface="Times New Roman" pitchFamily="18" charset="0"/>
            </a:endParaRPr>
          </a:p>
          <a:p>
            <a:pPr eaLnBrk="1" hangingPunct="1">
              <a:defRPr/>
            </a:pPr>
            <a:endParaRPr lang="en-US" dirty="0"/>
          </a:p>
        </p:txBody>
      </p:sp>
      <p:sp>
        <p:nvSpPr>
          <p:cNvPr id="31748" name="Slide Number Placeholder 3">
            <a:extLst>
              <a:ext uri="{FF2B5EF4-FFF2-40B4-BE49-F238E27FC236}">
                <a16:creationId xmlns:a16="http://schemas.microsoft.com/office/drawing/2014/main" id="{7A105021-9CBC-44FE-AC25-F646E49EFBB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EA4F96A2-C49C-4B68-A9E3-1A5A6DA38F1F}" type="slidenum">
              <a:rPr lang="en-US" altLang="en-US"/>
              <a:pPr eaLnBrk="1" hangingPunct="1"/>
              <a:t>8</a:t>
            </a:fld>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a:extLst>
              <a:ext uri="{FF2B5EF4-FFF2-40B4-BE49-F238E27FC236}">
                <a16:creationId xmlns:a16="http://schemas.microsoft.com/office/drawing/2014/main" id="{24A144EF-4244-45CC-8DA5-E2BE71E8A1A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Notes Placeholder 2">
            <a:extLst>
              <a:ext uri="{FF2B5EF4-FFF2-40B4-BE49-F238E27FC236}">
                <a16:creationId xmlns:a16="http://schemas.microsoft.com/office/drawing/2014/main" id="{7B92ED43-3FF9-4689-B392-B1B0B514195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vi-VN" altLang="en-US">
              <a:latin typeface="Calibri" panose="020F0502020204030204" pitchFamily="34" charset="0"/>
            </a:endParaRPr>
          </a:p>
        </p:txBody>
      </p:sp>
      <p:sp>
        <p:nvSpPr>
          <p:cNvPr id="73732" name="Slide Number Placeholder 3">
            <a:extLst>
              <a:ext uri="{FF2B5EF4-FFF2-40B4-BE49-F238E27FC236}">
                <a16:creationId xmlns:a16="http://schemas.microsoft.com/office/drawing/2014/main" id="{776C0EE5-6A2F-450F-856E-F947F852ECD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imes New Roman" panose="02020603050405020304" pitchFamily="18" charset="0"/>
                <a:cs typeface="Times New Roman" panose="02020603050405020304" pitchFamily="18" charset="0"/>
              </a:defRPr>
            </a:lvl1pPr>
            <a:lvl2pPr marL="742950" indent="-285750">
              <a:defRPr sz="2400" b="1">
                <a:solidFill>
                  <a:schemeClr val="tx1"/>
                </a:solidFill>
                <a:latin typeface="Times New Roman" panose="02020603050405020304" pitchFamily="18" charset="0"/>
                <a:cs typeface="Times New Roman" panose="02020603050405020304" pitchFamily="18" charset="0"/>
              </a:defRPr>
            </a:lvl2pPr>
            <a:lvl3pPr marL="1143000" indent="-228600">
              <a:defRPr sz="2400" b="1">
                <a:solidFill>
                  <a:schemeClr val="tx1"/>
                </a:solidFill>
                <a:latin typeface="Times New Roman" panose="02020603050405020304" pitchFamily="18" charset="0"/>
                <a:cs typeface="Times New Roman" panose="02020603050405020304" pitchFamily="18" charset="0"/>
              </a:defRPr>
            </a:lvl3pPr>
            <a:lvl4pPr marL="1600200" indent="-228600">
              <a:defRPr sz="2400" b="1">
                <a:solidFill>
                  <a:schemeClr val="tx1"/>
                </a:solidFill>
                <a:latin typeface="Times New Roman" panose="02020603050405020304" pitchFamily="18" charset="0"/>
                <a:cs typeface="Times New Roman" panose="02020603050405020304" pitchFamily="18" charset="0"/>
              </a:defRPr>
            </a:lvl4pPr>
            <a:lvl5pPr marL="2057400" indent="-228600">
              <a:defRPr sz="2400" b="1">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cs typeface="Times New Roman" panose="02020603050405020304" pitchFamily="18" charset="0"/>
              </a:defRPr>
            </a:lvl9pPr>
          </a:lstStyle>
          <a:p>
            <a:fld id="{F33C58EF-13F1-4385-9768-59AC7CA1ADC3}" type="slidenum">
              <a:rPr lang="en-US" altLang="en-US" sz="1200" b="0">
                <a:latin typeface="Calibri" panose="020F0502020204030204" pitchFamily="34" charset="0"/>
              </a:rPr>
              <a:pPr/>
              <a:t>10</a:t>
            </a:fld>
            <a:endParaRPr lang="en-US" altLang="en-US" sz="1200" b="0">
              <a:latin typeface="Calibri" panose="020F050202020403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a:extLst>
              <a:ext uri="{FF2B5EF4-FFF2-40B4-BE49-F238E27FC236}">
                <a16:creationId xmlns:a16="http://schemas.microsoft.com/office/drawing/2014/main" id="{7C350D16-FEE6-4387-912A-D403657000A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8067" name="Notes Placeholder 2">
            <a:extLst>
              <a:ext uri="{FF2B5EF4-FFF2-40B4-BE49-F238E27FC236}">
                <a16:creationId xmlns:a16="http://schemas.microsoft.com/office/drawing/2014/main" id="{83770698-9B34-4F73-BB35-3D0E4685121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en-US"/>
              <a:t>tất cả những giống kể trên đều xuất phát từ một giống gà rừng ban đầu</a:t>
            </a:r>
          </a:p>
          <a:p>
            <a:pPr eaLnBrk="1" hangingPunct="1">
              <a:spcBef>
                <a:spcPct val="0"/>
              </a:spcBef>
            </a:pPr>
            <a:r>
              <a:rPr lang="en-US" altLang="en-US"/>
              <a:t>Tại sao từ một dạng ban đầu mà lại phát triển ra nhiều dạng gà như bây giờ</a:t>
            </a:r>
          </a:p>
          <a:p>
            <a:pPr eaLnBrk="1" hangingPunct="1">
              <a:spcBef>
                <a:spcPct val="0"/>
              </a:spcBef>
            </a:pPr>
            <a:endParaRPr lang="en-US" altLang="en-US"/>
          </a:p>
          <a:p>
            <a:pPr eaLnBrk="1" hangingPunct="1">
              <a:spcBef>
                <a:spcPct val="0"/>
              </a:spcBef>
            </a:pPr>
            <a:endParaRPr lang="en-US" altLang="en-US"/>
          </a:p>
        </p:txBody>
      </p:sp>
      <p:sp>
        <p:nvSpPr>
          <p:cNvPr id="88068" name="Slide Number Placeholder 3">
            <a:extLst>
              <a:ext uri="{FF2B5EF4-FFF2-40B4-BE49-F238E27FC236}">
                <a16:creationId xmlns:a16="http://schemas.microsoft.com/office/drawing/2014/main" id="{0E3E412B-03D9-4165-8BB6-96864CD1128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imes New Roman" panose="02020603050405020304" pitchFamily="18" charset="0"/>
                <a:cs typeface="Times New Roman" panose="02020603050405020304" pitchFamily="18" charset="0"/>
              </a:defRPr>
            </a:lvl1pPr>
            <a:lvl2pPr marL="742950" indent="-285750">
              <a:defRPr sz="2400" b="1">
                <a:solidFill>
                  <a:schemeClr val="tx1"/>
                </a:solidFill>
                <a:latin typeface="Times New Roman" panose="02020603050405020304" pitchFamily="18" charset="0"/>
                <a:cs typeface="Times New Roman" panose="02020603050405020304" pitchFamily="18" charset="0"/>
              </a:defRPr>
            </a:lvl2pPr>
            <a:lvl3pPr marL="1143000" indent="-228600">
              <a:defRPr sz="2400" b="1">
                <a:solidFill>
                  <a:schemeClr val="tx1"/>
                </a:solidFill>
                <a:latin typeface="Times New Roman" panose="02020603050405020304" pitchFamily="18" charset="0"/>
                <a:cs typeface="Times New Roman" panose="02020603050405020304" pitchFamily="18" charset="0"/>
              </a:defRPr>
            </a:lvl3pPr>
            <a:lvl4pPr marL="1600200" indent="-228600">
              <a:defRPr sz="2400" b="1">
                <a:solidFill>
                  <a:schemeClr val="tx1"/>
                </a:solidFill>
                <a:latin typeface="Times New Roman" panose="02020603050405020304" pitchFamily="18" charset="0"/>
                <a:cs typeface="Times New Roman" panose="02020603050405020304" pitchFamily="18" charset="0"/>
              </a:defRPr>
            </a:lvl4pPr>
            <a:lvl5pPr marL="2057400" indent="-228600">
              <a:defRPr sz="2400" b="1">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cs typeface="Times New Roman" panose="02020603050405020304" pitchFamily="18" charset="0"/>
              </a:defRPr>
            </a:lvl9pPr>
          </a:lstStyle>
          <a:p>
            <a:fld id="{49BCB3D7-298F-41BF-8CDB-6AE9502B1267}" type="slidenum">
              <a:rPr lang="en-US" altLang="en-US" sz="1200" b="0">
                <a:solidFill>
                  <a:srgbClr val="000000"/>
                </a:solidFill>
                <a:latin typeface="Calibri" panose="020F0502020204030204" pitchFamily="34" charset="0"/>
              </a:rPr>
              <a:pPr/>
              <a:t>22</a:t>
            </a:fld>
            <a:endParaRPr lang="en-US" altLang="en-US" sz="1200" b="0">
              <a:solidFill>
                <a:srgbClr val="000000"/>
              </a:solidFill>
              <a:latin typeface="Calibri" panose="020F050202020403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a:extLst>
              <a:ext uri="{FF2B5EF4-FFF2-40B4-BE49-F238E27FC236}">
                <a16:creationId xmlns:a16="http://schemas.microsoft.com/office/drawing/2014/main" id="{B6F43EED-75FC-4F69-A658-D7B10C83E17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9" name="Notes Placeholder 2">
            <a:extLst>
              <a:ext uri="{FF2B5EF4-FFF2-40B4-BE49-F238E27FC236}">
                <a16:creationId xmlns:a16="http://schemas.microsoft.com/office/drawing/2014/main" id="{CE424459-96C9-46FE-B273-F99BF8DA9A1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en-US" dirty="0" err="1"/>
              <a:t>Các</a:t>
            </a:r>
            <a:r>
              <a:rPr lang="en-US" altLang="en-US" dirty="0"/>
              <a:t> </a:t>
            </a:r>
            <a:r>
              <a:rPr lang="en-US" altLang="en-US" dirty="0" err="1"/>
              <a:t>nhánh</a:t>
            </a:r>
            <a:r>
              <a:rPr lang="en-US" altLang="en-US" dirty="0"/>
              <a:t> </a:t>
            </a:r>
            <a:r>
              <a:rPr lang="en-US" altLang="en-US" dirty="0" err="1"/>
              <a:t>của</a:t>
            </a:r>
            <a:r>
              <a:rPr lang="en-US" altLang="en-US" dirty="0"/>
              <a:t> </a:t>
            </a:r>
            <a:r>
              <a:rPr lang="en-US" altLang="en-US" dirty="0" err="1"/>
              <a:t>sơ</a:t>
            </a:r>
            <a:r>
              <a:rPr lang="en-US" altLang="en-US" dirty="0"/>
              <a:t> </a:t>
            </a:r>
            <a:r>
              <a:rPr lang="en-US" altLang="en-US" dirty="0" err="1"/>
              <a:t>đồ</a:t>
            </a:r>
            <a:r>
              <a:rPr lang="en-US" altLang="en-US" dirty="0"/>
              <a:t> </a:t>
            </a:r>
            <a:r>
              <a:rPr lang="en-US" altLang="en-US" dirty="0" err="1"/>
              <a:t>đều</a:t>
            </a:r>
            <a:r>
              <a:rPr lang="en-US" altLang="en-US" dirty="0"/>
              <a:t> </a:t>
            </a:r>
            <a:r>
              <a:rPr lang="en-US" altLang="en-US" dirty="0" err="1"/>
              <a:t>xuất</a:t>
            </a:r>
            <a:r>
              <a:rPr lang="en-US" altLang="en-US" dirty="0"/>
              <a:t> </a:t>
            </a:r>
            <a:r>
              <a:rPr lang="en-US" altLang="en-US" dirty="0" err="1"/>
              <a:t>phát</a:t>
            </a:r>
            <a:r>
              <a:rPr lang="en-US" altLang="en-US" dirty="0"/>
              <a:t> </a:t>
            </a:r>
            <a:r>
              <a:rPr lang="en-US" altLang="en-US" dirty="0" err="1"/>
              <a:t>từ</a:t>
            </a:r>
            <a:r>
              <a:rPr lang="en-US" altLang="en-US" dirty="0"/>
              <a:t> </a:t>
            </a:r>
            <a:r>
              <a:rPr lang="en-US" altLang="en-US" dirty="0" err="1"/>
              <a:t>một</a:t>
            </a:r>
            <a:r>
              <a:rPr lang="en-US" altLang="en-US" dirty="0"/>
              <a:t> </a:t>
            </a:r>
            <a:r>
              <a:rPr lang="en-US" altLang="en-US" dirty="0" err="1"/>
              <a:t>điểm</a:t>
            </a:r>
            <a:r>
              <a:rPr lang="en-US" altLang="en-US" dirty="0"/>
              <a:t> </a:t>
            </a:r>
            <a:r>
              <a:rPr lang="en-US" altLang="en-US" dirty="0" err="1"/>
              <a:t>chung</a:t>
            </a:r>
            <a:r>
              <a:rPr lang="en-US" altLang="en-US" dirty="0"/>
              <a:t> </a:t>
            </a:r>
            <a:r>
              <a:rPr lang="en-US" altLang="en-US" dirty="0" err="1"/>
              <a:t>điều</a:t>
            </a:r>
            <a:r>
              <a:rPr lang="en-US" altLang="en-US" dirty="0"/>
              <a:t> </a:t>
            </a:r>
            <a:r>
              <a:rPr lang="en-US" altLang="en-US" dirty="0" err="1"/>
              <a:t>này</a:t>
            </a:r>
            <a:r>
              <a:rPr lang="en-US" altLang="en-US" dirty="0"/>
              <a:t> </a:t>
            </a:r>
            <a:r>
              <a:rPr lang="en-US" altLang="en-US" dirty="0" err="1"/>
              <a:t>nói</a:t>
            </a:r>
            <a:r>
              <a:rPr lang="en-US" altLang="en-US" dirty="0"/>
              <a:t> </a:t>
            </a:r>
            <a:r>
              <a:rPr lang="en-US" altLang="en-US" dirty="0" err="1"/>
              <a:t>lên</a:t>
            </a:r>
            <a:r>
              <a:rPr lang="en-US" altLang="en-US" dirty="0"/>
              <a:t> </a:t>
            </a:r>
            <a:r>
              <a:rPr lang="en-US" altLang="en-US" dirty="0" err="1"/>
              <a:t>vấn</a:t>
            </a:r>
            <a:r>
              <a:rPr lang="en-US" altLang="en-US" dirty="0"/>
              <a:t> </a:t>
            </a:r>
            <a:r>
              <a:rPr lang="en-US" altLang="en-US" dirty="0" err="1"/>
              <a:t>đề</a:t>
            </a:r>
            <a:r>
              <a:rPr lang="en-US" altLang="en-US" dirty="0"/>
              <a:t> </a:t>
            </a:r>
            <a:r>
              <a:rPr lang="en-US" altLang="en-US" dirty="0" err="1"/>
              <a:t>gì</a:t>
            </a:r>
            <a:r>
              <a:rPr lang="en-US" altLang="en-US" dirty="0"/>
              <a:t> </a:t>
            </a:r>
            <a:r>
              <a:rPr lang="en-US" altLang="en-US" dirty="0" err="1"/>
              <a:t>trong</a:t>
            </a:r>
            <a:r>
              <a:rPr lang="en-US" altLang="en-US" dirty="0"/>
              <a:t> </a:t>
            </a:r>
            <a:r>
              <a:rPr lang="en-US" altLang="en-US" dirty="0" err="1"/>
              <a:t>tiến</a:t>
            </a:r>
            <a:r>
              <a:rPr lang="en-US" altLang="en-US" dirty="0"/>
              <a:t> </a:t>
            </a:r>
            <a:r>
              <a:rPr lang="en-US" altLang="en-US" dirty="0" err="1"/>
              <a:t>hóa</a:t>
            </a:r>
            <a:endParaRPr lang="en-US" altLang="en-US" dirty="0"/>
          </a:p>
          <a:p>
            <a:pPr eaLnBrk="1" hangingPunct="1">
              <a:spcBef>
                <a:spcPct val="0"/>
              </a:spcBef>
            </a:pPr>
            <a:r>
              <a:rPr lang="en-US" altLang="en-US" dirty="0" err="1"/>
              <a:t>Nhận</a:t>
            </a:r>
            <a:r>
              <a:rPr lang="en-US" altLang="en-US" dirty="0"/>
              <a:t> </a:t>
            </a:r>
            <a:r>
              <a:rPr lang="en-US" altLang="en-US" dirty="0" err="1"/>
              <a:t>xét</a:t>
            </a:r>
            <a:r>
              <a:rPr lang="en-US" altLang="en-US" dirty="0"/>
              <a:t> </a:t>
            </a:r>
            <a:r>
              <a:rPr lang="en-US" altLang="en-US" dirty="0" err="1"/>
              <a:t>số</a:t>
            </a:r>
            <a:r>
              <a:rPr lang="en-US" altLang="en-US" dirty="0"/>
              <a:t> </a:t>
            </a:r>
            <a:r>
              <a:rPr lang="en-US" altLang="en-US" dirty="0" err="1"/>
              <a:t>lượng</a:t>
            </a:r>
            <a:r>
              <a:rPr lang="en-US" altLang="en-US" dirty="0"/>
              <a:t> </a:t>
            </a:r>
            <a:r>
              <a:rPr lang="en-US" altLang="en-US" dirty="0" err="1"/>
              <a:t>loài</a:t>
            </a:r>
            <a:r>
              <a:rPr lang="en-US" altLang="en-US" dirty="0"/>
              <a:t> </a:t>
            </a:r>
            <a:r>
              <a:rPr lang="en-US" altLang="en-US" dirty="0" err="1"/>
              <a:t>đang</a:t>
            </a:r>
            <a:r>
              <a:rPr lang="en-US" altLang="en-US" dirty="0"/>
              <a:t> </a:t>
            </a:r>
            <a:r>
              <a:rPr lang="en-US" altLang="en-US" dirty="0" err="1"/>
              <a:t>sống</a:t>
            </a:r>
            <a:r>
              <a:rPr lang="en-US" altLang="en-US" dirty="0"/>
              <a:t> so </a:t>
            </a:r>
            <a:r>
              <a:rPr lang="en-US" altLang="en-US" dirty="0" err="1"/>
              <a:t>với</a:t>
            </a:r>
            <a:r>
              <a:rPr lang="en-US" altLang="en-US" dirty="0"/>
              <a:t> </a:t>
            </a:r>
            <a:r>
              <a:rPr lang="en-US" altLang="en-US" dirty="0" err="1"/>
              <a:t>số</a:t>
            </a:r>
            <a:r>
              <a:rPr lang="en-US" altLang="en-US" dirty="0"/>
              <a:t> </a:t>
            </a:r>
            <a:r>
              <a:rPr lang="en-US" altLang="en-US" dirty="0" err="1"/>
              <a:t>lượng</a:t>
            </a:r>
            <a:r>
              <a:rPr lang="en-US" altLang="en-US" dirty="0"/>
              <a:t> </a:t>
            </a:r>
            <a:r>
              <a:rPr lang="en-US" altLang="en-US" dirty="0" err="1"/>
              <a:t>loài</a:t>
            </a:r>
            <a:r>
              <a:rPr lang="en-US" altLang="en-US" dirty="0"/>
              <a:t> </a:t>
            </a:r>
            <a:r>
              <a:rPr lang="en-US" altLang="en-US" dirty="0" err="1"/>
              <a:t>hóa</a:t>
            </a:r>
            <a:r>
              <a:rPr lang="en-US" altLang="en-US" dirty="0"/>
              <a:t> </a:t>
            </a:r>
            <a:r>
              <a:rPr lang="en-US" altLang="en-US" dirty="0" err="1"/>
              <a:t>thạch</a:t>
            </a:r>
            <a:endParaRPr lang="en-US" altLang="en-US" dirty="0"/>
          </a:p>
          <a:p>
            <a:pPr eaLnBrk="1" hangingPunct="1">
              <a:spcBef>
                <a:spcPct val="0"/>
              </a:spcBef>
            </a:pPr>
            <a:r>
              <a:rPr lang="en-US" altLang="en-US" dirty="0" err="1"/>
              <a:t>Tại</a:t>
            </a:r>
            <a:r>
              <a:rPr lang="en-US" altLang="en-US" dirty="0"/>
              <a:t> </a:t>
            </a:r>
            <a:r>
              <a:rPr lang="en-US" altLang="en-US" dirty="0" err="1"/>
              <a:t>sao</a:t>
            </a:r>
            <a:r>
              <a:rPr lang="en-US" altLang="en-US" dirty="0"/>
              <a:t> </a:t>
            </a:r>
            <a:r>
              <a:rPr lang="en-US" altLang="en-US" dirty="0" err="1"/>
              <a:t>có</a:t>
            </a:r>
            <a:r>
              <a:rPr lang="en-US" altLang="en-US" dirty="0"/>
              <a:t> </a:t>
            </a:r>
            <a:r>
              <a:rPr lang="en-US" altLang="en-US" dirty="0" err="1"/>
              <a:t>những</a:t>
            </a:r>
            <a:r>
              <a:rPr lang="en-US" altLang="en-US" dirty="0"/>
              <a:t> </a:t>
            </a:r>
            <a:r>
              <a:rPr lang="en-US" altLang="en-US" dirty="0" err="1"/>
              <a:t>nhánh</a:t>
            </a:r>
            <a:r>
              <a:rPr lang="en-US" altLang="en-US" dirty="0"/>
              <a:t> </a:t>
            </a:r>
            <a:r>
              <a:rPr lang="en-US" altLang="en-US" dirty="0" err="1"/>
              <a:t>cây</a:t>
            </a:r>
            <a:r>
              <a:rPr lang="en-US" altLang="en-US" dirty="0"/>
              <a:t> </a:t>
            </a:r>
            <a:r>
              <a:rPr lang="en-US" altLang="en-US" dirty="0" err="1"/>
              <a:t>phát</a:t>
            </a:r>
            <a:r>
              <a:rPr lang="en-US" altLang="en-US" dirty="0"/>
              <a:t> </a:t>
            </a:r>
            <a:r>
              <a:rPr lang="en-US" altLang="en-US" dirty="0" err="1"/>
              <a:t>triển</a:t>
            </a:r>
            <a:r>
              <a:rPr lang="en-US" altLang="en-US" dirty="0"/>
              <a:t> </a:t>
            </a:r>
            <a:r>
              <a:rPr lang="en-US" altLang="en-US" dirty="0" err="1"/>
              <a:t>rất</a:t>
            </a:r>
            <a:r>
              <a:rPr lang="en-US" altLang="en-US" dirty="0"/>
              <a:t> </a:t>
            </a:r>
            <a:r>
              <a:rPr lang="en-US" altLang="en-US" dirty="0" err="1"/>
              <a:t>dài</a:t>
            </a:r>
            <a:r>
              <a:rPr lang="en-US" altLang="en-US" dirty="0"/>
              <a:t> </a:t>
            </a:r>
            <a:r>
              <a:rPr lang="en-US" altLang="en-US" dirty="0" err="1"/>
              <a:t>trong</a:t>
            </a:r>
            <a:r>
              <a:rPr lang="en-US" altLang="en-US" dirty="0"/>
              <a:t> </a:t>
            </a:r>
            <a:r>
              <a:rPr lang="en-US" altLang="en-US" dirty="0" err="1"/>
              <a:t>khi</a:t>
            </a:r>
            <a:r>
              <a:rPr lang="en-US" altLang="en-US" dirty="0"/>
              <a:t> </a:t>
            </a:r>
            <a:r>
              <a:rPr lang="en-US" altLang="en-US" dirty="0" err="1"/>
              <a:t>có</a:t>
            </a:r>
            <a:r>
              <a:rPr lang="en-US" altLang="en-US" dirty="0"/>
              <a:t> </a:t>
            </a:r>
            <a:r>
              <a:rPr lang="en-US" altLang="en-US" dirty="0" err="1"/>
              <a:t>những</a:t>
            </a:r>
            <a:r>
              <a:rPr lang="en-US" altLang="en-US" dirty="0"/>
              <a:t> </a:t>
            </a:r>
            <a:r>
              <a:rPr lang="en-US" altLang="en-US" dirty="0" err="1"/>
              <a:t>nhánh</a:t>
            </a:r>
            <a:r>
              <a:rPr lang="en-US" altLang="en-US" dirty="0"/>
              <a:t> </a:t>
            </a:r>
            <a:r>
              <a:rPr lang="en-US" altLang="en-US" dirty="0" err="1"/>
              <a:t>lại</a:t>
            </a:r>
            <a:r>
              <a:rPr lang="en-US" altLang="en-US" dirty="0"/>
              <a:t> </a:t>
            </a:r>
            <a:r>
              <a:rPr lang="en-US" altLang="en-US" dirty="0" err="1"/>
              <a:t>rất</a:t>
            </a:r>
            <a:r>
              <a:rPr lang="en-US" altLang="en-US" dirty="0"/>
              <a:t> </a:t>
            </a:r>
            <a:r>
              <a:rPr lang="en-US" altLang="en-US" dirty="0" err="1"/>
              <a:t>ngắn</a:t>
            </a:r>
            <a:endParaRPr lang="en-US" altLang="en-US" dirty="0"/>
          </a:p>
        </p:txBody>
      </p:sp>
      <p:sp>
        <p:nvSpPr>
          <p:cNvPr id="96260" name="Slide Number Placeholder 3">
            <a:extLst>
              <a:ext uri="{FF2B5EF4-FFF2-40B4-BE49-F238E27FC236}">
                <a16:creationId xmlns:a16="http://schemas.microsoft.com/office/drawing/2014/main" id="{2F283155-D065-4684-BA41-247C9504BB0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cs typeface="Times New Roman" panose="02020603050405020304" pitchFamily="18" charset="0"/>
              </a:defRPr>
            </a:lvl1pPr>
            <a:lvl2pPr marL="742950" indent="-285750">
              <a:spcBef>
                <a:spcPct val="30000"/>
              </a:spcBef>
              <a:defRPr sz="1200">
                <a:solidFill>
                  <a:schemeClr val="tx1"/>
                </a:solidFill>
                <a:latin typeface="Calibri" panose="020F0502020204030204" pitchFamily="34" charset="0"/>
                <a:cs typeface="Times New Roman" panose="02020603050405020304" pitchFamily="18" charset="0"/>
              </a:defRPr>
            </a:lvl2pPr>
            <a:lvl3pPr marL="1143000" indent="-228600">
              <a:spcBef>
                <a:spcPct val="30000"/>
              </a:spcBef>
              <a:defRPr sz="1200">
                <a:solidFill>
                  <a:schemeClr val="tx1"/>
                </a:solidFill>
                <a:latin typeface="Calibri" panose="020F0502020204030204" pitchFamily="34" charset="0"/>
                <a:cs typeface="Times New Roman" panose="02020603050405020304" pitchFamily="18" charset="0"/>
              </a:defRPr>
            </a:lvl3pPr>
            <a:lvl4pPr marL="1600200" indent="-228600">
              <a:spcBef>
                <a:spcPct val="30000"/>
              </a:spcBef>
              <a:defRPr sz="1200">
                <a:solidFill>
                  <a:schemeClr val="tx1"/>
                </a:solidFill>
                <a:latin typeface="Calibri" panose="020F0502020204030204" pitchFamily="34" charset="0"/>
                <a:cs typeface="Times New Roman" panose="02020603050405020304" pitchFamily="18" charset="0"/>
              </a:defRPr>
            </a:lvl4pPr>
            <a:lvl5pPr marL="2057400" indent="-228600">
              <a:spcBef>
                <a:spcPct val="30000"/>
              </a:spcBef>
              <a:defRPr sz="1200">
                <a:solidFill>
                  <a:schemeClr val="tx1"/>
                </a:solidFill>
                <a:latin typeface="Calibri" panose="020F0502020204030204" pitchFamily="34" charset="0"/>
                <a:cs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Times New Roman" panose="02020603050405020304" pitchFamily="18" charset="0"/>
              </a:defRPr>
            </a:lvl9pPr>
          </a:lstStyle>
          <a:p>
            <a:pPr>
              <a:spcBef>
                <a:spcPct val="0"/>
              </a:spcBef>
            </a:pPr>
            <a:fld id="{D1A55A82-EF18-476F-B5DD-36EE74BB7FDA}" type="slidenum">
              <a:rPr lang="en-US" altLang="en-US">
                <a:solidFill>
                  <a:srgbClr val="000000"/>
                </a:solidFill>
                <a:cs typeface="Arial" panose="020B0604020202020204" pitchFamily="34" charset="0"/>
              </a:rPr>
              <a:pPr>
                <a:spcBef>
                  <a:spcPct val="0"/>
                </a:spcBef>
              </a:pPr>
              <a:t>28</a:t>
            </a:fld>
            <a:endParaRPr lang="en-US" altLang="en-US">
              <a:solidFill>
                <a:srgbClr val="000000"/>
              </a:solidFill>
              <a:cs typeface="Arial" panose="020B060402020202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a:extLst>
              <a:ext uri="{FF2B5EF4-FFF2-40B4-BE49-F238E27FC236}">
                <a16:creationId xmlns:a16="http://schemas.microsoft.com/office/drawing/2014/main" id="{850B219E-75B7-4D50-A20D-8D06D1BDB50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9331" name="Notes Placeholder 2">
            <a:extLst>
              <a:ext uri="{FF2B5EF4-FFF2-40B4-BE49-F238E27FC236}">
                <a16:creationId xmlns:a16="http://schemas.microsoft.com/office/drawing/2014/main" id="{A719E7E8-D52B-4A81-923F-38A339A7752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vi-VN" altLang="en-US">
              <a:latin typeface="Calibri" panose="020F0502020204030204" pitchFamily="34" charset="0"/>
            </a:endParaRPr>
          </a:p>
        </p:txBody>
      </p:sp>
      <p:sp>
        <p:nvSpPr>
          <p:cNvPr id="99332" name="Slide Number Placeholder 3">
            <a:extLst>
              <a:ext uri="{FF2B5EF4-FFF2-40B4-BE49-F238E27FC236}">
                <a16:creationId xmlns:a16="http://schemas.microsoft.com/office/drawing/2014/main" id="{043289E1-BEDF-46D1-B124-479A2C07964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imes New Roman" panose="02020603050405020304" pitchFamily="18" charset="0"/>
                <a:cs typeface="Times New Roman" panose="02020603050405020304" pitchFamily="18" charset="0"/>
              </a:defRPr>
            </a:lvl1pPr>
            <a:lvl2pPr marL="742950" indent="-285750">
              <a:defRPr sz="2400" b="1">
                <a:solidFill>
                  <a:schemeClr val="tx1"/>
                </a:solidFill>
                <a:latin typeface="Times New Roman" panose="02020603050405020304" pitchFamily="18" charset="0"/>
                <a:cs typeface="Times New Roman" panose="02020603050405020304" pitchFamily="18" charset="0"/>
              </a:defRPr>
            </a:lvl2pPr>
            <a:lvl3pPr marL="1143000" indent="-228600">
              <a:defRPr sz="2400" b="1">
                <a:solidFill>
                  <a:schemeClr val="tx1"/>
                </a:solidFill>
                <a:latin typeface="Times New Roman" panose="02020603050405020304" pitchFamily="18" charset="0"/>
                <a:cs typeface="Times New Roman" panose="02020603050405020304" pitchFamily="18" charset="0"/>
              </a:defRPr>
            </a:lvl3pPr>
            <a:lvl4pPr marL="1600200" indent="-228600">
              <a:defRPr sz="2400" b="1">
                <a:solidFill>
                  <a:schemeClr val="tx1"/>
                </a:solidFill>
                <a:latin typeface="Times New Roman" panose="02020603050405020304" pitchFamily="18" charset="0"/>
                <a:cs typeface="Times New Roman" panose="02020603050405020304" pitchFamily="18" charset="0"/>
              </a:defRPr>
            </a:lvl4pPr>
            <a:lvl5pPr marL="2057400" indent="-228600">
              <a:defRPr sz="2400" b="1">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cs typeface="Times New Roman" panose="02020603050405020304" pitchFamily="18" charset="0"/>
              </a:defRPr>
            </a:lvl9pPr>
          </a:lstStyle>
          <a:p>
            <a:fld id="{D2045E59-D1E2-4540-8AEA-6600A35DD991}" type="slidenum">
              <a:rPr lang="en-US" altLang="en-US" sz="1200" b="0">
                <a:solidFill>
                  <a:srgbClr val="000000"/>
                </a:solidFill>
                <a:latin typeface="Calibri" panose="020F0502020204030204" pitchFamily="34" charset="0"/>
              </a:rPr>
              <a:pPr/>
              <a:t>29</a:t>
            </a:fld>
            <a:endParaRPr lang="en-US" altLang="en-US" sz="1200" b="0">
              <a:solidFill>
                <a:srgbClr val="000000"/>
              </a:solidFill>
              <a:latin typeface="Calibri" panose="020F050202020403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a:extLst>
              <a:ext uri="{FF2B5EF4-FFF2-40B4-BE49-F238E27FC236}">
                <a16:creationId xmlns:a16="http://schemas.microsoft.com/office/drawing/2014/main" id="{D53FF070-B210-407C-9590-47A25914251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74B59FB0-49F6-4B45-870A-8FC8407E1846}"/>
              </a:ext>
            </a:extLst>
          </p:cNvPr>
          <p:cNvSpPr>
            <a:spLocks noGrp="1"/>
          </p:cNvSpPr>
          <p:nvPr>
            <p:ph type="body" idx="1"/>
          </p:nvPr>
        </p:nvSpPr>
        <p:spPr/>
        <p:txBody>
          <a:bodyPr/>
          <a:lstStyle/>
          <a:p>
            <a:pPr algn="ctr" eaLnBrk="1" hangingPunct="1">
              <a:defRPr/>
            </a:pPr>
            <a:r>
              <a:rPr lang="en-US" b="1" i="1" dirty="0" err="1">
                <a:solidFill>
                  <a:schemeClr val="bg1">
                    <a:lumMod val="65000"/>
                  </a:schemeClr>
                </a:solidFill>
                <a:latin typeface="Times New Roman" pitchFamily="18" charset="0"/>
                <a:cs typeface="Times New Roman" pitchFamily="18" charset="0"/>
              </a:rPr>
              <a:t>Trường</a:t>
            </a:r>
            <a:r>
              <a:rPr lang="en-US" b="1" i="1" dirty="0">
                <a:solidFill>
                  <a:schemeClr val="bg1">
                    <a:lumMod val="65000"/>
                  </a:schemeClr>
                </a:solidFill>
                <a:latin typeface="Times New Roman" pitchFamily="18" charset="0"/>
                <a:cs typeface="Times New Roman" pitchFamily="18" charset="0"/>
              </a:rPr>
              <a:t> THPT </a:t>
            </a:r>
            <a:r>
              <a:rPr lang="en-US" b="1" i="1" dirty="0" err="1">
                <a:solidFill>
                  <a:schemeClr val="bg1">
                    <a:lumMod val="65000"/>
                  </a:schemeClr>
                </a:solidFill>
                <a:latin typeface="Times New Roman" pitchFamily="18" charset="0"/>
                <a:cs typeface="Times New Roman" pitchFamily="18" charset="0"/>
              </a:rPr>
              <a:t>Phạm</a:t>
            </a:r>
            <a:r>
              <a:rPr lang="en-US" b="1" i="1" dirty="0">
                <a:solidFill>
                  <a:schemeClr val="bg1">
                    <a:lumMod val="65000"/>
                  </a:schemeClr>
                </a:solidFill>
                <a:latin typeface="Times New Roman" pitchFamily="18" charset="0"/>
                <a:cs typeface="Times New Roman" pitchFamily="18" charset="0"/>
              </a:rPr>
              <a:t> </a:t>
            </a:r>
            <a:r>
              <a:rPr lang="en-US" b="1" i="1" dirty="0" err="1">
                <a:solidFill>
                  <a:schemeClr val="bg1">
                    <a:lumMod val="65000"/>
                  </a:schemeClr>
                </a:solidFill>
                <a:latin typeface="Times New Roman" pitchFamily="18" charset="0"/>
                <a:cs typeface="Times New Roman" pitchFamily="18" charset="0"/>
              </a:rPr>
              <a:t>Phú</a:t>
            </a:r>
            <a:r>
              <a:rPr lang="en-US" b="1" i="1" dirty="0">
                <a:solidFill>
                  <a:schemeClr val="bg1">
                    <a:lumMod val="65000"/>
                  </a:schemeClr>
                </a:solidFill>
                <a:latin typeface="Times New Roman" pitchFamily="18" charset="0"/>
                <a:cs typeface="Times New Roman" pitchFamily="18" charset="0"/>
              </a:rPr>
              <a:t> </a:t>
            </a:r>
            <a:r>
              <a:rPr lang="en-US" b="1" i="1" dirty="0" err="1">
                <a:solidFill>
                  <a:schemeClr val="bg1">
                    <a:lumMod val="65000"/>
                  </a:schemeClr>
                </a:solidFill>
                <a:latin typeface="Times New Roman" pitchFamily="18" charset="0"/>
                <a:cs typeface="Times New Roman" pitchFamily="18" charset="0"/>
              </a:rPr>
              <a:t>Thứ</a:t>
            </a:r>
            <a:endParaRPr lang="en-US" b="1" i="1" dirty="0">
              <a:solidFill>
                <a:schemeClr val="bg1">
                  <a:lumMod val="65000"/>
                </a:schemeClr>
              </a:solidFill>
              <a:latin typeface="Times New Roman" pitchFamily="18" charset="0"/>
              <a:cs typeface="Times New Roman" pitchFamily="18" charset="0"/>
            </a:endParaRPr>
          </a:p>
          <a:p>
            <a:pPr algn="ctr" eaLnBrk="1" hangingPunct="1">
              <a:defRPr/>
            </a:pPr>
            <a:r>
              <a:rPr lang="en-US" b="1" i="1" dirty="0" err="1">
                <a:solidFill>
                  <a:schemeClr val="bg1">
                    <a:lumMod val="65000"/>
                  </a:schemeClr>
                </a:solidFill>
                <a:latin typeface="Times New Roman" pitchFamily="18" charset="0"/>
                <a:cs typeface="Times New Roman" pitchFamily="18" charset="0"/>
              </a:rPr>
              <a:t>Tổ</a:t>
            </a:r>
            <a:r>
              <a:rPr lang="en-US" b="1" i="1" dirty="0">
                <a:solidFill>
                  <a:schemeClr val="bg1">
                    <a:lumMod val="65000"/>
                  </a:schemeClr>
                </a:solidFill>
                <a:latin typeface="Times New Roman" pitchFamily="18" charset="0"/>
                <a:cs typeface="Times New Roman" pitchFamily="18" charset="0"/>
              </a:rPr>
              <a:t> </a:t>
            </a:r>
            <a:r>
              <a:rPr lang="en-US" b="1" i="1" dirty="0" err="1">
                <a:solidFill>
                  <a:schemeClr val="bg1">
                    <a:lumMod val="65000"/>
                  </a:schemeClr>
                </a:solidFill>
                <a:latin typeface="Times New Roman" pitchFamily="18" charset="0"/>
                <a:cs typeface="Times New Roman" pitchFamily="18" charset="0"/>
              </a:rPr>
              <a:t>Sinh</a:t>
            </a:r>
            <a:r>
              <a:rPr lang="en-US" b="1" i="1" dirty="0">
                <a:solidFill>
                  <a:schemeClr val="bg1">
                    <a:lumMod val="65000"/>
                  </a:schemeClr>
                </a:solidFill>
                <a:latin typeface="Times New Roman" pitchFamily="18" charset="0"/>
                <a:cs typeface="Times New Roman" pitchFamily="18" charset="0"/>
              </a:rPr>
              <a:t> – </a:t>
            </a:r>
            <a:r>
              <a:rPr lang="en-US" b="1" i="1" dirty="0" err="1">
                <a:solidFill>
                  <a:schemeClr val="bg1">
                    <a:lumMod val="65000"/>
                  </a:schemeClr>
                </a:solidFill>
                <a:latin typeface="Times New Roman" pitchFamily="18" charset="0"/>
                <a:cs typeface="Times New Roman" pitchFamily="18" charset="0"/>
              </a:rPr>
              <a:t>Công</a:t>
            </a:r>
            <a:r>
              <a:rPr lang="en-US" b="1" i="1" dirty="0">
                <a:solidFill>
                  <a:schemeClr val="bg1">
                    <a:lumMod val="65000"/>
                  </a:schemeClr>
                </a:solidFill>
                <a:latin typeface="Times New Roman" pitchFamily="18" charset="0"/>
                <a:cs typeface="Times New Roman" pitchFamily="18" charset="0"/>
              </a:rPr>
              <a:t> </a:t>
            </a:r>
            <a:r>
              <a:rPr lang="en-US" b="1" i="1" dirty="0" err="1">
                <a:solidFill>
                  <a:schemeClr val="bg1">
                    <a:lumMod val="65000"/>
                  </a:schemeClr>
                </a:solidFill>
                <a:latin typeface="Times New Roman" pitchFamily="18" charset="0"/>
                <a:cs typeface="Times New Roman" pitchFamily="18" charset="0"/>
              </a:rPr>
              <a:t>nghệ</a:t>
            </a:r>
            <a:r>
              <a:rPr lang="en-US" b="1" i="1" dirty="0">
                <a:solidFill>
                  <a:schemeClr val="bg1">
                    <a:lumMod val="65000"/>
                  </a:schemeClr>
                </a:solidFill>
                <a:latin typeface="Times New Roman" pitchFamily="18" charset="0"/>
                <a:cs typeface="Times New Roman" pitchFamily="18" charset="0"/>
              </a:rPr>
              <a:t>.</a:t>
            </a:r>
            <a:r>
              <a:rPr lang="en-US" b="1" i="1" dirty="0">
                <a:solidFill>
                  <a:schemeClr val="bg1">
                    <a:lumMod val="65000"/>
                  </a:schemeClr>
                </a:solidFill>
                <a:latin typeface="Times New Roman" pitchFamily="18" charset="0"/>
                <a:cs typeface="Times New Roman" pitchFamily="18" charset="0"/>
                <a:sym typeface="Wingdings"/>
              </a:rPr>
              <a:t></a:t>
            </a:r>
            <a:endParaRPr lang="en-US" b="1" i="1" dirty="0">
              <a:solidFill>
                <a:schemeClr val="bg1">
                  <a:lumMod val="65000"/>
                </a:schemeClr>
              </a:solidFill>
              <a:latin typeface="Times New Roman" pitchFamily="18" charset="0"/>
              <a:cs typeface="Times New Roman" pitchFamily="18" charset="0"/>
            </a:endParaRPr>
          </a:p>
          <a:p>
            <a:pPr eaLnBrk="1" hangingPunct="1">
              <a:defRPr/>
            </a:pPr>
            <a:endParaRPr lang="en-US" dirty="0"/>
          </a:p>
        </p:txBody>
      </p:sp>
      <p:sp>
        <p:nvSpPr>
          <p:cNvPr id="51204" name="Slide Number Placeholder 3">
            <a:extLst>
              <a:ext uri="{FF2B5EF4-FFF2-40B4-BE49-F238E27FC236}">
                <a16:creationId xmlns:a16="http://schemas.microsoft.com/office/drawing/2014/main" id="{FB957809-1401-4E1C-9DAB-98EFACBE9C0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F7B38562-1F22-4BFD-8C6E-2B191CA9795D}" type="slidenum">
              <a:rPr kumimoji="0" lang="en-US" alt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34</a:t>
            </a:fld>
            <a:endPar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a:extLst>
              <a:ext uri="{FF2B5EF4-FFF2-40B4-BE49-F238E27FC236}">
                <a16:creationId xmlns:a16="http://schemas.microsoft.com/office/drawing/2014/main" id="{3161F141-4F20-4469-8C4D-E3E3396C90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7523" name="Notes Placeholder 2">
            <a:extLst>
              <a:ext uri="{FF2B5EF4-FFF2-40B4-BE49-F238E27FC236}">
                <a16:creationId xmlns:a16="http://schemas.microsoft.com/office/drawing/2014/main" id="{4BA699A5-FC04-49F0-84FA-7C56D30270E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vi-VN" altLang="en-US">
              <a:latin typeface="Calibri" panose="020F0502020204030204" pitchFamily="34" charset="0"/>
            </a:endParaRPr>
          </a:p>
        </p:txBody>
      </p:sp>
      <p:sp>
        <p:nvSpPr>
          <p:cNvPr id="107524" name="Slide Number Placeholder 3">
            <a:extLst>
              <a:ext uri="{FF2B5EF4-FFF2-40B4-BE49-F238E27FC236}">
                <a16:creationId xmlns:a16="http://schemas.microsoft.com/office/drawing/2014/main" id="{884F6C5F-24E3-4F9E-974F-ED0F140294E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cs typeface="Times New Roman" panose="02020603050405020304" pitchFamily="18" charset="0"/>
              </a:defRPr>
            </a:lvl1pPr>
            <a:lvl2pPr marL="742950" indent="-285750">
              <a:spcBef>
                <a:spcPct val="30000"/>
              </a:spcBef>
              <a:defRPr sz="1200">
                <a:solidFill>
                  <a:schemeClr val="tx1"/>
                </a:solidFill>
                <a:latin typeface="Calibri" panose="020F0502020204030204" pitchFamily="34" charset="0"/>
                <a:cs typeface="Times New Roman" panose="02020603050405020304" pitchFamily="18" charset="0"/>
              </a:defRPr>
            </a:lvl2pPr>
            <a:lvl3pPr marL="1143000" indent="-228600">
              <a:spcBef>
                <a:spcPct val="30000"/>
              </a:spcBef>
              <a:defRPr sz="1200">
                <a:solidFill>
                  <a:schemeClr val="tx1"/>
                </a:solidFill>
                <a:latin typeface="Calibri" panose="020F0502020204030204" pitchFamily="34" charset="0"/>
                <a:cs typeface="Times New Roman" panose="02020603050405020304" pitchFamily="18" charset="0"/>
              </a:defRPr>
            </a:lvl3pPr>
            <a:lvl4pPr marL="1600200" indent="-228600">
              <a:spcBef>
                <a:spcPct val="30000"/>
              </a:spcBef>
              <a:defRPr sz="1200">
                <a:solidFill>
                  <a:schemeClr val="tx1"/>
                </a:solidFill>
                <a:latin typeface="Calibri" panose="020F0502020204030204" pitchFamily="34" charset="0"/>
                <a:cs typeface="Times New Roman" panose="02020603050405020304" pitchFamily="18" charset="0"/>
              </a:defRPr>
            </a:lvl4pPr>
            <a:lvl5pPr marL="2057400" indent="-228600">
              <a:spcBef>
                <a:spcPct val="30000"/>
              </a:spcBef>
              <a:defRPr sz="1200">
                <a:solidFill>
                  <a:schemeClr val="tx1"/>
                </a:solidFill>
                <a:latin typeface="Calibri" panose="020F0502020204030204" pitchFamily="34" charset="0"/>
                <a:cs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Times New Roman" panose="02020603050405020304" pitchFamily="18" charset="0"/>
              </a:defRPr>
            </a:lvl9pPr>
          </a:lstStyle>
          <a:p>
            <a:pPr>
              <a:spcBef>
                <a:spcPct val="0"/>
              </a:spcBef>
            </a:pPr>
            <a:fld id="{FA7FBD7F-916D-47EB-93BC-3B15D8AEE8D2}" type="slidenum">
              <a:rPr lang="en-US" altLang="en-US">
                <a:solidFill>
                  <a:srgbClr val="000000"/>
                </a:solidFill>
              </a:rPr>
              <a:pPr>
                <a:spcBef>
                  <a:spcPct val="0"/>
                </a:spcBef>
              </a:pPr>
              <a:t>35</a:t>
            </a:fld>
            <a:endParaRPr lang="en-US" altLang="en-US">
              <a:solidFill>
                <a:srgbClr val="000000"/>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a:extLst>
              <a:ext uri="{FF2B5EF4-FFF2-40B4-BE49-F238E27FC236}">
                <a16:creationId xmlns:a16="http://schemas.microsoft.com/office/drawing/2014/main" id="{0B8EDDE2-C24C-461C-9F59-90830FD25AE5}"/>
              </a:ext>
            </a:extLst>
          </p:cNvPr>
          <p:cNvGrpSpPr>
            <a:grpSpLocks/>
          </p:cNvGrpSpPr>
          <p:nvPr/>
        </p:nvGrpSpPr>
        <p:grpSpPr bwMode="auto">
          <a:xfrm>
            <a:off x="0" y="0"/>
            <a:ext cx="5867400" cy="6858000"/>
            <a:chOff x="0" y="0"/>
            <a:chExt cx="3696" cy="4320"/>
          </a:xfrm>
        </p:grpSpPr>
        <p:sp>
          <p:nvSpPr>
            <p:cNvPr id="5" name="Rectangle 3">
              <a:extLst>
                <a:ext uri="{FF2B5EF4-FFF2-40B4-BE49-F238E27FC236}">
                  <a16:creationId xmlns:a16="http://schemas.microsoft.com/office/drawing/2014/main" id="{F2F62753-DDEC-48CE-85A6-68D654CFDB27}"/>
                </a:ext>
              </a:extLst>
            </p:cNvPr>
            <p:cNvSpPr>
              <a:spLocks noChangeArrowheads="1"/>
            </p:cNvSpPr>
            <p:nvPr/>
          </p:nvSpPr>
          <p:spPr bwMode="auto">
            <a:xfrm>
              <a:off x="0" y="0"/>
              <a:ext cx="2880" cy="432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b="1">
                  <a:solidFill>
                    <a:schemeClr val="tx1"/>
                  </a:solidFill>
                  <a:latin typeface="Times New Roman" panose="02020603050405020304" pitchFamily="18" charset="0"/>
                  <a:cs typeface="Times New Roman" panose="02020603050405020304" pitchFamily="18" charset="0"/>
                </a:defRPr>
              </a:lvl1pPr>
              <a:lvl2pPr marL="742950" indent="-285750">
                <a:defRPr sz="2400" b="1">
                  <a:solidFill>
                    <a:schemeClr val="tx1"/>
                  </a:solidFill>
                  <a:latin typeface="Times New Roman" panose="02020603050405020304" pitchFamily="18" charset="0"/>
                  <a:cs typeface="Times New Roman" panose="02020603050405020304" pitchFamily="18" charset="0"/>
                </a:defRPr>
              </a:lvl2pPr>
              <a:lvl3pPr marL="1143000" indent="-228600">
                <a:defRPr sz="2400" b="1">
                  <a:solidFill>
                    <a:schemeClr val="tx1"/>
                  </a:solidFill>
                  <a:latin typeface="Times New Roman" panose="02020603050405020304" pitchFamily="18" charset="0"/>
                  <a:cs typeface="Times New Roman" panose="02020603050405020304" pitchFamily="18" charset="0"/>
                </a:defRPr>
              </a:lvl3pPr>
              <a:lvl4pPr marL="1600200" indent="-228600">
                <a:defRPr sz="2400" b="1">
                  <a:solidFill>
                    <a:schemeClr val="tx1"/>
                  </a:solidFill>
                  <a:latin typeface="Times New Roman" panose="02020603050405020304" pitchFamily="18" charset="0"/>
                  <a:cs typeface="Times New Roman" panose="02020603050405020304" pitchFamily="18" charset="0"/>
                </a:defRPr>
              </a:lvl4pPr>
              <a:lvl5pPr marL="2057400" indent="-228600">
                <a:defRPr sz="2400" b="1">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cs typeface="Times New Roman" panose="02020603050405020304" pitchFamily="18" charset="0"/>
                </a:defRPr>
              </a:lvl9pPr>
            </a:lstStyle>
            <a:p>
              <a:pPr algn="ctr" eaLnBrk="1" hangingPunct="1">
                <a:defRPr/>
              </a:pPr>
              <a:endParaRPr kumimoji="1" lang="vi-VN" b="0"/>
            </a:p>
          </p:txBody>
        </p:sp>
        <p:sp>
          <p:nvSpPr>
            <p:cNvPr id="6" name="AutoShape 4">
              <a:extLst>
                <a:ext uri="{FF2B5EF4-FFF2-40B4-BE49-F238E27FC236}">
                  <a16:creationId xmlns:a16="http://schemas.microsoft.com/office/drawing/2014/main" id="{F32E7780-472F-4E0E-BF6A-1B813AEB972A}"/>
                </a:ext>
              </a:extLst>
            </p:cNvPr>
            <p:cNvSpPr>
              <a:spLocks noChangeArrowheads="1"/>
            </p:cNvSpPr>
            <p:nvPr/>
          </p:nvSpPr>
          <p:spPr bwMode="white">
            <a:xfrm>
              <a:off x="432" y="624"/>
              <a:ext cx="3264" cy="1200"/>
            </a:xfrm>
            <a:prstGeom prst="roundRect">
              <a:avLst>
                <a:gd name="adj" fmla="val 50000"/>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b="1">
                  <a:solidFill>
                    <a:schemeClr val="tx1"/>
                  </a:solidFill>
                  <a:latin typeface="Times New Roman" panose="02020603050405020304" pitchFamily="18" charset="0"/>
                  <a:cs typeface="Times New Roman" panose="02020603050405020304" pitchFamily="18" charset="0"/>
                </a:defRPr>
              </a:lvl1pPr>
              <a:lvl2pPr marL="742950" indent="-285750">
                <a:defRPr sz="2400" b="1">
                  <a:solidFill>
                    <a:schemeClr val="tx1"/>
                  </a:solidFill>
                  <a:latin typeface="Times New Roman" panose="02020603050405020304" pitchFamily="18" charset="0"/>
                  <a:cs typeface="Times New Roman" panose="02020603050405020304" pitchFamily="18" charset="0"/>
                </a:defRPr>
              </a:lvl2pPr>
              <a:lvl3pPr marL="1143000" indent="-228600">
                <a:defRPr sz="2400" b="1">
                  <a:solidFill>
                    <a:schemeClr val="tx1"/>
                  </a:solidFill>
                  <a:latin typeface="Times New Roman" panose="02020603050405020304" pitchFamily="18" charset="0"/>
                  <a:cs typeface="Times New Roman" panose="02020603050405020304" pitchFamily="18" charset="0"/>
                </a:defRPr>
              </a:lvl3pPr>
              <a:lvl4pPr marL="1600200" indent="-228600">
                <a:defRPr sz="2400" b="1">
                  <a:solidFill>
                    <a:schemeClr val="tx1"/>
                  </a:solidFill>
                  <a:latin typeface="Times New Roman" panose="02020603050405020304" pitchFamily="18" charset="0"/>
                  <a:cs typeface="Times New Roman" panose="02020603050405020304" pitchFamily="18" charset="0"/>
                </a:defRPr>
              </a:lvl4pPr>
              <a:lvl5pPr marL="2057400" indent="-228600">
                <a:defRPr sz="2400" b="1">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cs typeface="Times New Roman" panose="02020603050405020304" pitchFamily="18" charset="0"/>
                </a:defRPr>
              </a:lvl9pPr>
            </a:lstStyle>
            <a:p>
              <a:pPr algn="ctr" eaLnBrk="1" hangingPunct="1">
                <a:defRPr/>
              </a:pPr>
              <a:endParaRPr kumimoji="1" lang="vi-VN" b="0"/>
            </a:p>
          </p:txBody>
        </p:sp>
      </p:grpSp>
      <p:grpSp>
        <p:nvGrpSpPr>
          <p:cNvPr id="7" name="Group 5">
            <a:extLst>
              <a:ext uri="{FF2B5EF4-FFF2-40B4-BE49-F238E27FC236}">
                <a16:creationId xmlns:a16="http://schemas.microsoft.com/office/drawing/2014/main" id="{CFF9A9F2-F50F-4555-84D5-DDE05E42060F}"/>
              </a:ext>
            </a:extLst>
          </p:cNvPr>
          <p:cNvGrpSpPr>
            <a:grpSpLocks/>
          </p:cNvGrpSpPr>
          <p:nvPr/>
        </p:nvGrpSpPr>
        <p:grpSpPr bwMode="auto">
          <a:xfrm>
            <a:off x="3632200" y="4889500"/>
            <a:ext cx="4876800" cy="319088"/>
            <a:chOff x="2288" y="3080"/>
            <a:chExt cx="3072" cy="201"/>
          </a:xfrm>
        </p:grpSpPr>
        <p:sp>
          <p:nvSpPr>
            <p:cNvPr id="8" name="AutoShape 6">
              <a:extLst>
                <a:ext uri="{FF2B5EF4-FFF2-40B4-BE49-F238E27FC236}">
                  <a16:creationId xmlns:a16="http://schemas.microsoft.com/office/drawing/2014/main" id="{F6442207-004B-4EA5-B1E2-8AA363A9AA52}"/>
                </a:ext>
              </a:extLst>
            </p:cNvPr>
            <p:cNvSpPr>
              <a:spLocks noChangeArrowheads="1"/>
            </p:cNvSpPr>
            <p:nvPr/>
          </p:nvSpPr>
          <p:spPr bwMode="auto">
            <a:xfrm flipH="1">
              <a:off x="2288" y="3080"/>
              <a:ext cx="2914" cy="200"/>
            </a:xfrm>
            <a:prstGeom prst="roundRect">
              <a:avLst>
                <a:gd name="adj" fmla="val 0"/>
              </a:avLst>
            </a:prstGeom>
            <a:solidFill>
              <a:schemeClr va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b="1">
                  <a:solidFill>
                    <a:schemeClr val="tx1"/>
                  </a:solidFill>
                  <a:latin typeface="Times New Roman" panose="02020603050405020304" pitchFamily="18" charset="0"/>
                  <a:cs typeface="Times New Roman" panose="02020603050405020304" pitchFamily="18" charset="0"/>
                </a:defRPr>
              </a:lvl1pPr>
              <a:lvl2pPr marL="742950" indent="-285750">
                <a:defRPr sz="2400" b="1">
                  <a:solidFill>
                    <a:schemeClr val="tx1"/>
                  </a:solidFill>
                  <a:latin typeface="Times New Roman" panose="02020603050405020304" pitchFamily="18" charset="0"/>
                  <a:cs typeface="Times New Roman" panose="02020603050405020304" pitchFamily="18" charset="0"/>
                </a:defRPr>
              </a:lvl2pPr>
              <a:lvl3pPr marL="1143000" indent="-228600">
                <a:defRPr sz="2400" b="1">
                  <a:solidFill>
                    <a:schemeClr val="tx1"/>
                  </a:solidFill>
                  <a:latin typeface="Times New Roman" panose="02020603050405020304" pitchFamily="18" charset="0"/>
                  <a:cs typeface="Times New Roman" panose="02020603050405020304" pitchFamily="18" charset="0"/>
                </a:defRPr>
              </a:lvl3pPr>
              <a:lvl4pPr marL="1600200" indent="-228600">
                <a:defRPr sz="2400" b="1">
                  <a:solidFill>
                    <a:schemeClr val="tx1"/>
                  </a:solidFill>
                  <a:latin typeface="Times New Roman" panose="02020603050405020304" pitchFamily="18" charset="0"/>
                  <a:cs typeface="Times New Roman" panose="02020603050405020304" pitchFamily="18" charset="0"/>
                </a:defRPr>
              </a:lvl4pPr>
              <a:lvl5pPr marL="2057400" indent="-228600">
                <a:defRPr sz="2400" b="1">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cs typeface="Times New Roman" panose="02020603050405020304" pitchFamily="18" charset="0"/>
                </a:defRPr>
              </a:lvl9pPr>
            </a:lstStyle>
            <a:p>
              <a:pPr eaLnBrk="1" hangingPunct="1">
                <a:defRPr/>
              </a:pPr>
              <a:endParaRPr lang="vi-VN"/>
            </a:p>
          </p:txBody>
        </p:sp>
        <p:sp>
          <p:nvSpPr>
            <p:cNvPr id="9" name="AutoShape 7">
              <a:extLst>
                <a:ext uri="{FF2B5EF4-FFF2-40B4-BE49-F238E27FC236}">
                  <a16:creationId xmlns:a16="http://schemas.microsoft.com/office/drawing/2014/main" id="{5A800A19-CB7B-4121-A72C-38E236C52D85}"/>
                </a:ext>
              </a:extLst>
            </p:cNvPr>
            <p:cNvSpPr>
              <a:spLocks noChangeArrowheads="1"/>
            </p:cNvSpPr>
            <p:nvPr/>
          </p:nvSpPr>
          <p:spPr bwMode="auto">
            <a:xfrm>
              <a:off x="5196" y="3080"/>
              <a:ext cx="164" cy="201"/>
            </a:xfrm>
            <a:prstGeom prst="flowChartDelay">
              <a:avLst/>
            </a:prstGeom>
            <a:solidFill>
              <a:schemeClr va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b="1">
                  <a:solidFill>
                    <a:schemeClr val="tx1"/>
                  </a:solidFill>
                  <a:latin typeface="Times New Roman" panose="02020603050405020304" pitchFamily="18" charset="0"/>
                  <a:cs typeface="Times New Roman" panose="02020603050405020304" pitchFamily="18" charset="0"/>
                </a:defRPr>
              </a:lvl1pPr>
              <a:lvl2pPr marL="742950" indent="-285750">
                <a:defRPr sz="2400" b="1">
                  <a:solidFill>
                    <a:schemeClr val="tx1"/>
                  </a:solidFill>
                  <a:latin typeface="Times New Roman" panose="02020603050405020304" pitchFamily="18" charset="0"/>
                  <a:cs typeface="Times New Roman" panose="02020603050405020304" pitchFamily="18" charset="0"/>
                </a:defRPr>
              </a:lvl2pPr>
              <a:lvl3pPr marL="1143000" indent="-228600">
                <a:defRPr sz="2400" b="1">
                  <a:solidFill>
                    <a:schemeClr val="tx1"/>
                  </a:solidFill>
                  <a:latin typeface="Times New Roman" panose="02020603050405020304" pitchFamily="18" charset="0"/>
                  <a:cs typeface="Times New Roman" panose="02020603050405020304" pitchFamily="18" charset="0"/>
                </a:defRPr>
              </a:lvl3pPr>
              <a:lvl4pPr marL="1600200" indent="-228600">
                <a:defRPr sz="2400" b="1">
                  <a:solidFill>
                    <a:schemeClr val="tx1"/>
                  </a:solidFill>
                  <a:latin typeface="Times New Roman" panose="02020603050405020304" pitchFamily="18" charset="0"/>
                  <a:cs typeface="Times New Roman" panose="02020603050405020304" pitchFamily="18" charset="0"/>
                </a:defRPr>
              </a:lvl4pPr>
              <a:lvl5pPr marL="2057400" indent="-228600">
                <a:defRPr sz="2400" b="1">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cs typeface="Times New Roman" panose="02020603050405020304" pitchFamily="18" charset="0"/>
                </a:defRPr>
              </a:lvl9pPr>
            </a:lstStyle>
            <a:p>
              <a:pPr eaLnBrk="1" hangingPunct="1">
                <a:defRPr/>
              </a:pPr>
              <a:endParaRPr lang="vi-VN"/>
            </a:p>
          </p:txBody>
        </p:sp>
      </p:grpSp>
      <p:sp>
        <p:nvSpPr>
          <p:cNvPr id="67592" name="Rectangle 8"/>
          <p:cNvSpPr>
            <a:spLocks noGrp="1" noChangeArrowheads="1"/>
          </p:cNvSpPr>
          <p:nvPr>
            <p:ph type="subTitle" idx="1"/>
          </p:nvPr>
        </p:nvSpPr>
        <p:spPr>
          <a:xfrm>
            <a:off x="4673600" y="2927350"/>
            <a:ext cx="4013200" cy="1822450"/>
          </a:xfrm>
        </p:spPr>
        <p:txBody>
          <a:bodyPr anchor="b"/>
          <a:lstStyle>
            <a:lvl1pPr marL="0" indent="0">
              <a:buFont typeface="Wingdings" panose="05000000000000000000" pitchFamily="2" charset="2"/>
              <a:buNone/>
              <a:defRPr>
                <a:solidFill>
                  <a:schemeClr val="tx2"/>
                </a:solidFill>
              </a:defRPr>
            </a:lvl1pPr>
          </a:lstStyle>
          <a:p>
            <a:pPr lvl="0"/>
            <a:r>
              <a:rPr lang="en-US" noProof="0"/>
              <a:t>Click to edit Master subtitle style</a:t>
            </a:r>
          </a:p>
        </p:txBody>
      </p:sp>
      <p:sp>
        <p:nvSpPr>
          <p:cNvPr id="67596" name="AutoShape 12"/>
          <p:cNvSpPr>
            <a:spLocks noGrp="1" noChangeArrowheads="1"/>
          </p:cNvSpPr>
          <p:nvPr>
            <p:ph type="ctrTitle" sz="quarter"/>
          </p:nvPr>
        </p:nvSpPr>
        <p:spPr>
          <a:xfrm>
            <a:off x="685800" y="990600"/>
            <a:ext cx="8229600" cy="1905000"/>
          </a:xfrm>
          <a:prstGeom prst="roundRect">
            <a:avLst>
              <a:gd name="adj" fmla="val 50000"/>
            </a:avLst>
          </a:prstGeom>
        </p:spPr>
        <p:txBody>
          <a:bodyPr anchor="ctr"/>
          <a:lstStyle>
            <a:lvl1pPr algn="ctr">
              <a:defRPr>
                <a:solidFill>
                  <a:schemeClr val="tx1"/>
                </a:solidFill>
              </a:defRPr>
            </a:lvl1pPr>
          </a:lstStyle>
          <a:p>
            <a:pPr lvl="0"/>
            <a:r>
              <a:rPr lang="en-US" noProof="0"/>
              <a:t>Click to edit Master title style</a:t>
            </a:r>
          </a:p>
        </p:txBody>
      </p:sp>
      <p:sp>
        <p:nvSpPr>
          <p:cNvPr id="10" name="Date Placeholder 9">
            <a:extLst>
              <a:ext uri="{FF2B5EF4-FFF2-40B4-BE49-F238E27FC236}">
                <a16:creationId xmlns:a16="http://schemas.microsoft.com/office/drawing/2014/main" id="{4BC6FF23-F2D0-4390-A3F3-701D29AD7514}"/>
              </a:ext>
            </a:extLst>
          </p:cNvPr>
          <p:cNvSpPr>
            <a:spLocks noGrp="1" noChangeArrowheads="1"/>
          </p:cNvSpPr>
          <p:nvPr>
            <p:ph type="dt" sz="quarter" idx="10"/>
          </p:nvPr>
        </p:nvSpPr>
        <p:spPr/>
        <p:txBody>
          <a:bodyPr/>
          <a:lstStyle>
            <a:lvl1pPr>
              <a:defRPr>
                <a:solidFill>
                  <a:schemeClr val="bg1"/>
                </a:solidFill>
              </a:defRPr>
            </a:lvl1pPr>
          </a:lstStyle>
          <a:p>
            <a:pPr>
              <a:defRPr/>
            </a:pPr>
            <a:fld id="{5183D1C5-8F27-4124-A64F-449DB60CEF79}" type="datetime1">
              <a:rPr lang="en-US"/>
              <a:pPr>
                <a:defRPr/>
              </a:pPr>
              <a:t>12/7/2022</a:t>
            </a:fld>
            <a:endParaRPr lang="en-US"/>
          </a:p>
        </p:txBody>
      </p:sp>
      <p:sp>
        <p:nvSpPr>
          <p:cNvPr id="11" name="Footer Placeholder 10">
            <a:extLst>
              <a:ext uri="{FF2B5EF4-FFF2-40B4-BE49-F238E27FC236}">
                <a16:creationId xmlns:a16="http://schemas.microsoft.com/office/drawing/2014/main" id="{951B4E07-519F-4BD7-91D9-EF55B8DF7178}"/>
              </a:ext>
            </a:extLst>
          </p:cNvPr>
          <p:cNvSpPr>
            <a:spLocks noGrp="1" noChangeArrowheads="1"/>
          </p:cNvSpPr>
          <p:nvPr>
            <p:ph type="ftr" sz="quarter" idx="11"/>
          </p:nvPr>
        </p:nvSpPr>
        <p:spPr/>
        <p:txBody>
          <a:bodyPr/>
          <a:lstStyle>
            <a:lvl1pPr algn="r">
              <a:defRPr/>
            </a:lvl1pPr>
          </a:lstStyle>
          <a:p>
            <a:pPr>
              <a:defRPr/>
            </a:pPr>
            <a:r>
              <a:rPr lang="en-US"/>
              <a:t>Hoàng Thị Hồng</a:t>
            </a:r>
          </a:p>
        </p:txBody>
      </p:sp>
      <p:sp>
        <p:nvSpPr>
          <p:cNvPr id="12" name="Slide Number Placeholder 11">
            <a:extLst>
              <a:ext uri="{FF2B5EF4-FFF2-40B4-BE49-F238E27FC236}">
                <a16:creationId xmlns:a16="http://schemas.microsoft.com/office/drawing/2014/main" id="{E7E7A191-B996-4A39-82AA-9EFEF68A9598}"/>
              </a:ext>
            </a:extLst>
          </p:cNvPr>
          <p:cNvSpPr>
            <a:spLocks noGrp="1" noChangeArrowheads="1"/>
          </p:cNvSpPr>
          <p:nvPr>
            <p:ph type="sldNum" sz="quarter" idx="12"/>
          </p:nvPr>
        </p:nvSpPr>
        <p:spPr>
          <a:xfrm>
            <a:off x="76200" y="6248400"/>
            <a:ext cx="587375" cy="488950"/>
          </a:xfrm>
        </p:spPr>
        <p:txBody>
          <a:bodyPr anchorCtr="0"/>
          <a:lstStyle>
            <a:lvl1pPr>
              <a:defRPr/>
            </a:lvl1pPr>
          </a:lstStyle>
          <a:p>
            <a:fld id="{02706CAF-AFE5-4E5A-AEC3-F111A61EE683}" type="slidenum">
              <a:rPr lang="en-US" altLang="en-US"/>
              <a:pPr/>
              <a:t>‹#›</a:t>
            </a:fld>
            <a:endParaRPr lang="en-US" altLang="en-US"/>
          </a:p>
        </p:txBody>
      </p:sp>
    </p:spTree>
    <p:extLst>
      <p:ext uri="{BB962C8B-B14F-4D97-AF65-F5344CB8AC3E}">
        <p14:creationId xmlns:p14="http://schemas.microsoft.com/office/powerpoint/2010/main" val="9690960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11">
            <a:extLst>
              <a:ext uri="{FF2B5EF4-FFF2-40B4-BE49-F238E27FC236}">
                <a16:creationId xmlns:a16="http://schemas.microsoft.com/office/drawing/2014/main" id="{2A465E0B-DBE3-48FB-82D6-BB8682A682FD}"/>
              </a:ext>
            </a:extLst>
          </p:cNvPr>
          <p:cNvSpPr>
            <a:spLocks noGrp="1" noChangeArrowheads="1"/>
          </p:cNvSpPr>
          <p:nvPr>
            <p:ph type="dt" sz="half" idx="10"/>
          </p:nvPr>
        </p:nvSpPr>
        <p:spPr>
          <a:ln/>
        </p:spPr>
        <p:txBody>
          <a:bodyPr/>
          <a:lstStyle>
            <a:lvl1pPr>
              <a:defRPr/>
            </a:lvl1pPr>
          </a:lstStyle>
          <a:p>
            <a:pPr>
              <a:defRPr/>
            </a:pPr>
            <a:fld id="{0F18DF2F-C88B-4A2D-B63C-4B8FB7D52674}" type="datetime1">
              <a:rPr lang="en-US"/>
              <a:pPr>
                <a:defRPr/>
              </a:pPr>
              <a:t>12/7/2022</a:t>
            </a:fld>
            <a:endParaRPr lang="en-US"/>
          </a:p>
        </p:txBody>
      </p:sp>
      <p:sp>
        <p:nvSpPr>
          <p:cNvPr id="5" name="Rectangle 12">
            <a:extLst>
              <a:ext uri="{FF2B5EF4-FFF2-40B4-BE49-F238E27FC236}">
                <a16:creationId xmlns:a16="http://schemas.microsoft.com/office/drawing/2014/main" id="{D824CBBF-D62F-48A2-9E92-61B9B8D86C2A}"/>
              </a:ext>
            </a:extLst>
          </p:cNvPr>
          <p:cNvSpPr>
            <a:spLocks noGrp="1" noChangeArrowheads="1"/>
          </p:cNvSpPr>
          <p:nvPr>
            <p:ph type="ftr" sz="quarter" idx="11"/>
          </p:nvPr>
        </p:nvSpPr>
        <p:spPr>
          <a:ln/>
        </p:spPr>
        <p:txBody>
          <a:bodyPr/>
          <a:lstStyle>
            <a:lvl1pPr>
              <a:defRPr/>
            </a:lvl1pPr>
          </a:lstStyle>
          <a:p>
            <a:pPr>
              <a:defRPr/>
            </a:pPr>
            <a:r>
              <a:rPr lang="en-US"/>
              <a:t>Hoàng Thị Hồng</a:t>
            </a:r>
          </a:p>
        </p:txBody>
      </p:sp>
      <p:sp>
        <p:nvSpPr>
          <p:cNvPr id="6" name="Rectangle 13">
            <a:extLst>
              <a:ext uri="{FF2B5EF4-FFF2-40B4-BE49-F238E27FC236}">
                <a16:creationId xmlns:a16="http://schemas.microsoft.com/office/drawing/2014/main" id="{EF59D877-991C-4A38-B9EA-F478967ED7E3}"/>
              </a:ext>
            </a:extLst>
          </p:cNvPr>
          <p:cNvSpPr>
            <a:spLocks noGrp="1" noChangeArrowheads="1"/>
          </p:cNvSpPr>
          <p:nvPr>
            <p:ph type="sldNum" sz="quarter" idx="12"/>
          </p:nvPr>
        </p:nvSpPr>
        <p:spPr>
          <a:ln/>
        </p:spPr>
        <p:txBody>
          <a:bodyPr/>
          <a:lstStyle>
            <a:lvl1pPr>
              <a:defRPr/>
            </a:lvl1pPr>
          </a:lstStyle>
          <a:p>
            <a:fld id="{A5F0AEA8-C059-4A65-94E9-D56CF87E965E}" type="slidenum">
              <a:rPr lang="en-US" altLang="en-US"/>
              <a:pPr/>
              <a:t>‹#›</a:t>
            </a:fld>
            <a:endParaRPr lang="en-US" altLang="en-US"/>
          </a:p>
        </p:txBody>
      </p:sp>
    </p:spTree>
    <p:extLst>
      <p:ext uri="{BB962C8B-B14F-4D97-AF65-F5344CB8AC3E}">
        <p14:creationId xmlns:p14="http://schemas.microsoft.com/office/powerpoint/2010/main" val="928833774"/>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AD4A61F-FC18-44B6-A0C6-C28180F8B688}"/>
              </a:ext>
            </a:extLst>
          </p:cNvPr>
          <p:cNvSpPr>
            <a:spLocks noGrp="1"/>
          </p:cNvSpPr>
          <p:nvPr>
            <p:ph type="dt" sz="half" idx="10"/>
          </p:nvPr>
        </p:nvSpPr>
        <p:spPr/>
        <p:txBody>
          <a:bodyPr/>
          <a:lstStyle>
            <a:lvl1pPr>
              <a:defRPr/>
            </a:lvl1pPr>
          </a:lstStyle>
          <a:p>
            <a:pPr>
              <a:defRPr/>
            </a:pPr>
            <a:fld id="{A7C69D32-AF58-46D9-89B7-45537A8BC673}" type="datetimeFigureOut">
              <a:rPr lang="en-US"/>
              <a:pPr>
                <a:defRPr/>
              </a:pPr>
              <a:t>12/7/2022</a:t>
            </a:fld>
            <a:endParaRPr lang="en-US"/>
          </a:p>
        </p:txBody>
      </p:sp>
      <p:sp>
        <p:nvSpPr>
          <p:cNvPr id="5" name="Footer Placeholder 4">
            <a:extLst>
              <a:ext uri="{FF2B5EF4-FFF2-40B4-BE49-F238E27FC236}">
                <a16:creationId xmlns:a16="http://schemas.microsoft.com/office/drawing/2014/main" id="{71578F40-C711-481A-B52C-8C8397607D9C}"/>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EC57EC2A-78A7-4EE4-8C6C-4686E0EB0705}"/>
              </a:ext>
            </a:extLst>
          </p:cNvPr>
          <p:cNvSpPr>
            <a:spLocks noGrp="1"/>
          </p:cNvSpPr>
          <p:nvPr>
            <p:ph type="sldNum" sz="quarter" idx="12"/>
          </p:nvPr>
        </p:nvSpPr>
        <p:spPr/>
        <p:txBody>
          <a:bodyPr/>
          <a:lstStyle>
            <a:lvl1pPr>
              <a:defRPr/>
            </a:lvl1pPr>
          </a:lstStyle>
          <a:p>
            <a:fld id="{0738B501-7D0F-40BD-85E1-FD71931A683D}" type="slidenum">
              <a:rPr lang="en-US" altLang="en-US"/>
              <a:pPr/>
              <a:t>‹#›</a:t>
            </a:fld>
            <a:endParaRPr lang="en-US" altLang="en-US"/>
          </a:p>
        </p:txBody>
      </p:sp>
    </p:spTree>
    <p:extLst>
      <p:ext uri="{BB962C8B-B14F-4D97-AF65-F5344CB8AC3E}">
        <p14:creationId xmlns:p14="http://schemas.microsoft.com/office/powerpoint/2010/main" val="1680494742"/>
      </p:ext>
    </p:extLst>
  </p:cSld>
  <p:clrMapOvr>
    <a:overrideClrMapping bg1="lt1" tx1="dk1" bg2="lt2" tx2="dk2" accent1="accent1" accent2="accent2" accent3="accent3" accent4="accent4" accent5="accent5" accent6="accent6" hlink="hlink" folHlink="folHlink"/>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Pr>
        <a:solidFill>
          <a:schemeClr val="bg2"/>
        </a:solidFill>
        <a:effectLst/>
      </p:bgPr>
    </p:bg>
    <p:spTree>
      <p:nvGrpSpPr>
        <p:cNvPr id="1" name=""/>
        <p:cNvGrpSpPr/>
        <p:nvPr/>
      </p:nvGrpSpPr>
      <p:grpSpPr>
        <a:xfrm>
          <a:off x="0" y="0"/>
          <a:ext cx="0" cy="0"/>
          <a:chOff x="0" y="0"/>
          <a:chExt cx="0" cy="0"/>
        </a:xfrm>
      </p:grpSpPr>
      <p:sp>
        <p:nvSpPr>
          <p:cNvPr id="4" name="Rectangle 19">
            <a:extLst>
              <a:ext uri="{FF2B5EF4-FFF2-40B4-BE49-F238E27FC236}">
                <a16:creationId xmlns:a16="http://schemas.microsoft.com/office/drawing/2014/main" id="{799135EC-5AEB-484E-BF87-DD7204357ED7}"/>
              </a:ext>
            </a:extLst>
          </p:cNvPr>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defRPr/>
            </a:pPr>
            <a:endParaRPr lang="vi-VN"/>
          </a:p>
        </p:txBody>
      </p:sp>
      <p:sp>
        <p:nvSpPr>
          <p:cNvPr id="5" name="Rectangle 20">
            <a:extLst>
              <a:ext uri="{FF2B5EF4-FFF2-40B4-BE49-F238E27FC236}">
                <a16:creationId xmlns:a16="http://schemas.microsoft.com/office/drawing/2014/main" id="{9A575447-0D8A-4ED3-A04B-F309D09A1023}"/>
              </a:ext>
            </a:extLst>
          </p:cNvPr>
          <p:cNvSpPr>
            <a:spLocks noChangeArrowheads="1"/>
          </p:cNvSpPr>
          <p:nvPr/>
        </p:nvSpPr>
        <p:spPr bwMode="white">
          <a:xfrm>
            <a:off x="7010400" y="0"/>
            <a:ext cx="21336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defRPr/>
            </a:pPr>
            <a:endParaRPr lang="vi-VN"/>
          </a:p>
        </p:txBody>
      </p:sp>
      <p:sp>
        <p:nvSpPr>
          <p:cNvPr id="6" name="Rectangle 23">
            <a:extLst>
              <a:ext uri="{FF2B5EF4-FFF2-40B4-BE49-F238E27FC236}">
                <a16:creationId xmlns:a16="http://schemas.microsoft.com/office/drawing/2014/main" id="{A68EE315-1362-432E-8A48-8D9DA50EEF54}"/>
              </a:ext>
            </a:extLst>
          </p:cNvPr>
          <p:cNvSpPr>
            <a:spLocks noChangeArrowheads="1"/>
          </p:cNvSpPr>
          <p:nvPr/>
        </p:nvSpPr>
        <p:spPr bwMode="white">
          <a:xfrm>
            <a:off x="0" y="0"/>
            <a:ext cx="9144000" cy="155575"/>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defRPr/>
            </a:pPr>
            <a:endParaRPr lang="vi-VN"/>
          </a:p>
        </p:txBody>
      </p:sp>
      <p:sp>
        <p:nvSpPr>
          <p:cNvPr id="7" name="Rectangle 24">
            <a:extLst>
              <a:ext uri="{FF2B5EF4-FFF2-40B4-BE49-F238E27FC236}">
                <a16:creationId xmlns:a16="http://schemas.microsoft.com/office/drawing/2014/main" id="{20E48F9E-5CA2-4F82-8FCF-E4FF4BB4F999}"/>
              </a:ext>
            </a:extLst>
          </p:cNvPr>
          <p:cNvSpPr>
            <a:spLocks noChangeArrowheads="1"/>
          </p:cNvSpPr>
          <p:nvPr/>
        </p:nvSpPr>
        <p:spPr bwMode="white">
          <a:xfrm>
            <a:off x="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defRPr/>
            </a:pPr>
            <a:endParaRPr lang="vi-VN"/>
          </a:p>
        </p:txBody>
      </p:sp>
      <p:sp>
        <p:nvSpPr>
          <p:cNvPr id="8" name="Rectangle 7">
            <a:extLst>
              <a:ext uri="{FF2B5EF4-FFF2-40B4-BE49-F238E27FC236}">
                <a16:creationId xmlns:a16="http://schemas.microsoft.com/office/drawing/2014/main" id="{D585E8E7-D0C2-4EBD-B3B1-286D5F642F79}"/>
              </a:ext>
            </a:extLst>
          </p:cNvPr>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eaLnBrk="1" hangingPunct="1">
              <a:defRPr/>
            </a:pPr>
            <a:endParaRPr lang="en-US">
              <a:cs typeface="Arial" charset="0"/>
            </a:endParaRPr>
          </a:p>
        </p:txBody>
      </p:sp>
      <p:sp>
        <p:nvSpPr>
          <p:cNvPr id="9" name="Rectangle 8">
            <a:extLst>
              <a:ext uri="{FF2B5EF4-FFF2-40B4-BE49-F238E27FC236}">
                <a16:creationId xmlns:a16="http://schemas.microsoft.com/office/drawing/2014/main" id="{98C83E1F-177D-4386-988E-1877545A1E52}"/>
              </a:ext>
            </a:extLst>
          </p:cNvPr>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eaLnBrk="1" hangingPunct="1">
              <a:defRPr/>
            </a:pPr>
            <a:endParaRPr lang="en-US" dirty="0">
              <a:cs typeface="Arial" charset="0"/>
            </a:endParaRPr>
          </a:p>
        </p:txBody>
      </p:sp>
      <p:sp>
        <p:nvSpPr>
          <p:cNvPr id="10" name="Straight Connector 9">
            <a:extLst>
              <a:ext uri="{FF2B5EF4-FFF2-40B4-BE49-F238E27FC236}">
                <a16:creationId xmlns:a16="http://schemas.microsoft.com/office/drawing/2014/main" id="{D50312EA-1E77-4F7D-AEF6-58412294CDD5}"/>
              </a:ext>
            </a:extLst>
          </p:cNvPr>
          <p:cNvSpPr>
            <a:spLocks noChangeShapeType="1"/>
          </p:cNvSpPr>
          <p:nvPr/>
        </p:nvSpPr>
        <p:spPr bwMode="auto">
          <a:xfrm rot="5400000">
            <a:off x="4021137" y="3278188"/>
            <a:ext cx="6245225"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wrap="none" anchor="ctr"/>
          <a:lstStyle/>
          <a:p>
            <a:pPr eaLnBrk="1" hangingPunct="1">
              <a:defRPr/>
            </a:pPr>
            <a:endParaRPr lang="en-US">
              <a:cs typeface="Arial" charset="0"/>
            </a:endParaRPr>
          </a:p>
        </p:txBody>
      </p:sp>
      <p:sp>
        <p:nvSpPr>
          <p:cNvPr id="11" name="Oval 10">
            <a:extLst>
              <a:ext uri="{FF2B5EF4-FFF2-40B4-BE49-F238E27FC236}">
                <a16:creationId xmlns:a16="http://schemas.microsoft.com/office/drawing/2014/main" id="{85CEB9A8-284B-4777-879F-B7436AAA71C0}"/>
              </a:ext>
            </a:extLst>
          </p:cNvPr>
          <p:cNvSpPr/>
          <p:nvPr/>
        </p:nvSpPr>
        <p:spPr>
          <a:xfrm>
            <a:off x="6838950"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12" name="Oval 11">
            <a:extLst>
              <a:ext uri="{FF2B5EF4-FFF2-40B4-BE49-F238E27FC236}">
                <a16:creationId xmlns:a16="http://schemas.microsoft.com/office/drawing/2014/main" id="{E8CAB6B1-D611-4475-8833-239726CEC0F8}"/>
              </a:ext>
            </a:extLst>
          </p:cNvPr>
          <p:cNvSpPr/>
          <p:nvPr/>
        </p:nvSpPr>
        <p:spPr>
          <a:xfrm>
            <a:off x="6934200" y="3021013"/>
            <a:ext cx="420688"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3" name="Vertical Text Placeholder 2"/>
          <p:cNvSpPr>
            <a:spLocks noGrp="1"/>
          </p:cNvSpPr>
          <p:nvPr>
            <p:ph type="body" orient="vert" idx="1"/>
          </p:nvPr>
        </p:nvSpPr>
        <p:spPr>
          <a:xfrm>
            <a:off x="304800" y="304800"/>
            <a:ext cx="6553200" cy="582136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Vertical Title 1"/>
          <p:cNvSpPr>
            <a:spLocks noGrp="1"/>
          </p:cNvSpPr>
          <p:nvPr>
            <p:ph type="title" orient="vert"/>
          </p:nvPr>
        </p:nvSpPr>
        <p:spPr>
          <a:xfrm>
            <a:off x="7391400" y="304801"/>
            <a:ext cx="1447800" cy="5851525"/>
          </a:xfrm>
        </p:spPr>
        <p:txBody>
          <a:bodyPr vert="eaVert"/>
          <a:lstStyle/>
          <a:p>
            <a:r>
              <a:rPr lang="en-US"/>
              <a:t>Click to edit Master title style</a:t>
            </a:r>
          </a:p>
        </p:txBody>
      </p:sp>
      <p:sp>
        <p:nvSpPr>
          <p:cNvPr id="13" name="Slide Number Placeholder 5">
            <a:extLst>
              <a:ext uri="{FF2B5EF4-FFF2-40B4-BE49-F238E27FC236}">
                <a16:creationId xmlns:a16="http://schemas.microsoft.com/office/drawing/2014/main" id="{84B45422-D3C8-4A18-A542-3EFC37A28B5F}"/>
              </a:ext>
            </a:extLst>
          </p:cNvPr>
          <p:cNvSpPr>
            <a:spLocks noGrp="1"/>
          </p:cNvSpPr>
          <p:nvPr>
            <p:ph type="sldNum" sz="quarter" idx="10"/>
          </p:nvPr>
        </p:nvSpPr>
        <p:spPr>
          <a:xfrm>
            <a:off x="6915150" y="3009900"/>
            <a:ext cx="457200" cy="441325"/>
          </a:xfrm>
        </p:spPr>
        <p:txBody>
          <a:bodyPr/>
          <a:lstStyle>
            <a:lvl1pPr>
              <a:defRPr/>
            </a:lvl1pPr>
          </a:lstStyle>
          <a:p>
            <a:fld id="{8650192E-8C31-4F13-B347-78E98176592C}" type="slidenum">
              <a:rPr lang="en-US" altLang="en-US"/>
              <a:pPr/>
              <a:t>‹#›</a:t>
            </a:fld>
            <a:endParaRPr lang="en-US" altLang="en-US"/>
          </a:p>
        </p:txBody>
      </p:sp>
      <p:sp>
        <p:nvSpPr>
          <p:cNvPr id="14" name="Date Placeholder 3">
            <a:extLst>
              <a:ext uri="{FF2B5EF4-FFF2-40B4-BE49-F238E27FC236}">
                <a16:creationId xmlns:a16="http://schemas.microsoft.com/office/drawing/2014/main" id="{CA039C8E-2B47-4784-A8A4-A0A869259B17}"/>
              </a:ext>
            </a:extLst>
          </p:cNvPr>
          <p:cNvSpPr>
            <a:spLocks noGrp="1"/>
          </p:cNvSpPr>
          <p:nvPr>
            <p:ph type="dt" sz="half" idx="11"/>
          </p:nvPr>
        </p:nvSpPr>
        <p:spPr/>
        <p:txBody>
          <a:bodyPr/>
          <a:lstStyle>
            <a:lvl1pPr>
              <a:defRPr/>
            </a:lvl1pPr>
          </a:lstStyle>
          <a:p>
            <a:pPr>
              <a:defRPr/>
            </a:pPr>
            <a:fld id="{452B2B36-108E-49C5-8AAB-08B26C7E0F23}" type="datetimeFigureOut">
              <a:rPr lang="en-US"/>
              <a:pPr>
                <a:defRPr/>
              </a:pPr>
              <a:t>12/7/2022</a:t>
            </a:fld>
            <a:endParaRPr lang="en-US"/>
          </a:p>
        </p:txBody>
      </p:sp>
      <p:sp>
        <p:nvSpPr>
          <p:cNvPr id="15" name="Footer Placeholder 4">
            <a:extLst>
              <a:ext uri="{FF2B5EF4-FFF2-40B4-BE49-F238E27FC236}">
                <a16:creationId xmlns:a16="http://schemas.microsoft.com/office/drawing/2014/main" id="{4C867A41-6246-4508-B469-72AD98EF81AA}"/>
              </a:ext>
            </a:extLst>
          </p:cNvPr>
          <p:cNvSpPr>
            <a:spLocks noGrp="1"/>
          </p:cNvSpPr>
          <p:nvPr>
            <p:ph type="ftr"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2845024975"/>
      </p:ext>
    </p:extLst>
  </p:cSld>
  <p:clrMapOvr>
    <a:overrideClrMapping bg1="lt1" tx1="dk1" bg2="lt2" tx2="dk2" accent1="accent1" accent2="accent2" accent3="accent3" accent4="accent4" accent5="accent5" accent6="accent6" hlink="hlink" folHlink="folHlink"/>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a:extLst>
              <a:ext uri="{FF2B5EF4-FFF2-40B4-BE49-F238E27FC236}">
                <a16:creationId xmlns:a16="http://schemas.microsoft.com/office/drawing/2014/main" id="{B9326816-0E45-48C5-8EF6-CEA8147052D8}"/>
              </a:ext>
            </a:extLst>
          </p:cNvPr>
          <p:cNvGrpSpPr>
            <a:grpSpLocks/>
          </p:cNvGrpSpPr>
          <p:nvPr/>
        </p:nvGrpSpPr>
        <p:grpSpPr bwMode="auto">
          <a:xfrm>
            <a:off x="0" y="0"/>
            <a:ext cx="8805863" cy="6858000"/>
            <a:chOff x="0" y="0"/>
            <a:chExt cx="5547" cy="4320"/>
          </a:xfrm>
        </p:grpSpPr>
        <p:grpSp>
          <p:nvGrpSpPr>
            <p:cNvPr id="5" name="Group 3">
              <a:extLst>
                <a:ext uri="{FF2B5EF4-FFF2-40B4-BE49-F238E27FC236}">
                  <a16:creationId xmlns:a16="http://schemas.microsoft.com/office/drawing/2014/main" id="{D1DC8BDA-BBA4-49AF-942D-07A685D6E8A4}"/>
                </a:ext>
              </a:extLst>
            </p:cNvPr>
            <p:cNvGrpSpPr>
              <a:grpSpLocks/>
            </p:cNvGrpSpPr>
            <p:nvPr userDrawn="1"/>
          </p:nvGrpSpPr>
          <p:grpSpPr bwMode="auto">
            <a:xfrm rot="-215207">
              <a:off x="3681" y="235"/>
              <a:ext cx="1863" cy="3634"/>
              <a:chOff x="3003" y="769"/>
              <a:chExt cx="1863" cy="3634"/>
            </a:xfrm>
          </p:grpSpPr>
          <p:sp>
            <p:nvSpPr>
              <p:cNvPr id="39" name="Freeform 4">
                <a:extLst>
                  <a:ext uri="{FF2B5EF4-FFF2-40B4-BE49-F238E27FC236}">
                    <a16:creationId xmlns:a16="http://schemas.microsoft.com/office/drawing/2014/main" id="{362D5637-61D5-4AAA-B1A7-1D63BE16FDD1}"/>
                  </a:ext>
                </a:extLst>
              </p:cNvPr>
              <p:cNvSpPr>
                <a:spLocks/>
              </p:cNvSpPr>
              <p:nvPr userDrawn="1"/>
            </p:nvSpPr>
            <p:spPr bwMode="ltGray">
              <a:xfrm rot="12185230" flipV="1">
                <a:off x="3533" y="768"/>
                <a:ext cx="1333" cy="1485"/>
              </a:xfrm>
              <a:custGeom>
                <a:avLst/>
                <a:gdLst>
                  <a:gd name="T0" fmla="*/ 2837002 w 596"/>
                  <a:gd name="T1" fmla="*/ 61964727 h 666"/>
                  <a:gd name="T2" fmla="*/ 1015643 w 596"/>
                  <a:gd name="T3" fmla="*/ 57069348 h 666"/>
                  <a:gd name="T4" fmla="*/ 0 w 596"/>
                  <a:gd name="T5" fmla="*/ 48357478 h 666"/>
                  <a:gd name="T6" fmla="*/ 706848 w 596"/>
                  <a:gd name="T7" fmla="*/ 37182315 h 666"/>
                  <a:gd name="T8" fmla="*/ 4384997 w 596"/>
                  <a:gd name="T9" fmla="*/ 25296614 h 666"/>
                  <a:gd name="T10" fmla="*/ 12049566 w 596"/>
                  <a:gd name="T11" fmla="*/ 14045485 h 666"/>
                  <a:gd name="T12" fmla="*/ 24909232 w 596"/>
                  <a:gd name="T13" fmla="*/ 5182345 h 666"/>
                  <a:gd name="T14" fmla="*/ 43270095 w 596"/>
                  <a:gd name="T15" fmla="*/ 303676 h 666"/>
                  <a:gd name="T16" fmla="*/ 66619940 w 596"/>
                  <a:gd name="T17" fmla="*/ 1509783 h 666"/>
                  <a:gd name="T18" fmla="*/ 84874642 w 596"/>
                  <a:gd name="T19" fmla="*/ 11419113 h 666"/>
                  <a:gd name="T20" fmla="*/ 97105577 w 596"/>
                  <a:gd name="T21" fmla="*/ 27653003 h 666"/>
                  <a:gd name="T22" fmla="*/ 103628460 w 596"/>
                  <a:gd name="T23" fmla="*/ 47512363 h 666"/>
                  <a:gd name="T24" fmla="*/ 104314944 w 596"/>
                  <a:gd name="T25" fmla="*/ 68487569 h 666"/>
                  <a:gd name="T26" fmla="*/ 99234335 w 596"/>
                  <a:gd name="T27" fmla="*/ 87918185 h 666"/>
                  <a:gd name="T28" fmla="*/ 88867294 w 596"/>
                  <a:gd name="T29" fmla="*/ 102933254 h 666"/>
                  <a:gd name="T30" fmla="*/ 73135007 w 596"/>
                  <a:gd name="T31" fmla="*/ 110979058 h 666"/>
                  <a:gd name="T32" fmla="*/ 68190456 w 596"/>
                  <a:gd name="T33" fmla="*/ 110269141 h 666"/>
                  <a:gd name="T34" fmla="*/ 77276374 w 596"/>
                  <a:gd name="T35" fmla="*/ 103313365 h 666"/>
                  <a:gd name="T36" fmla="*/ 84482315 w 596"/>
                  <a:gd name="T37" fmla="*/ 91079855 h 666"/>
                  <a:gd name="T38" fmla="*/ 89183640 w 596"/>
                  <a:gd name="T39" fmla="*/ 75965253 h 666"/>
                  <a:gd name="T40" fmla="*/ 91138270 w 596"/>
                  <a:gd name="T41" fmla="*/ 59472034 h 666"/>
                  <a:gd name="T42" fmla="*/ 90123392 w 596"/>
                  <a:gd name="T43" fmla="*/ 43179537 h 666"/>
                  <a:gd name="T44" fmla="*/ 85044194 w 596"/>
                  <a:gd name="T45" fmla="*/ 29129617 h 666"/>
                  <a:gd name="T46" fmla="*/ 75865711 w 596"/>
                  <a:gd name="T47" fmla="*/ 18752890 h 666"/>
                  <a:gd name="T48" fmla="*/ 59817024 w 596"/>
                  <a:gd name="T49" fmla="*/ 12518086 h 666"/>
                  <a:gd name="T50" fmla="*/ 43104590 w 596"/>
                  <a:gd name="T51" fmla="*/ 10206331 h 666"/>
                  <a:gd name="T52" fmla="*/ 30488756 w 596"/>
                  <a:gd name="T53" fmla="*/ 11852311 h 666"/>
                  <a:gd name="T54" fmla="*/ 21233107 w 596"/>
                  <a:gd name="T55" fmla="*/ 16898094 h 666"/>
                  <a:gd name="T56" fmla="*/ 14711062 w 596"/>
                  <a:gd name="T57" fmla="*/ 24916503 h 666"/>
                  <a:gd name="T58" fmla="*/ 9946828 w 596"/>
                  <a:gd name="T59" fmla="*/ 34445685 h 666"/>
                  <a:gd name="T60" fmla="*/ 6968367 w 596"/>
                  <a:gd name="T61" fmla="*/ 45487258 h 666"/>
                  <a:gd name="T62" fmla="*/ 4938998 w 596"/>
                  <a:gd name="T63" fmla="*/ 56772344 h 66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596" h="666">
                    <a:moveTo>
                      <a:pt x="22" y="372"/>
                    </a:moveTo>
                    <a:lnTo>
                      <a:pt x="16" y="370"/>
                    </a:lnTo>
                    <a:lnTo>
                      <a:pt x="10" y="360"/>
                    </a:lnTo>
                    <a:lnTo>
                      <a:pt x="6" y="341"/>
                    </a:lnTo>
                    <a:lnTo>
                      <a:pt x="1" y="318"/>
                    </a:lnTo>
                    <a:lnTo>
                      <a:pt x="0" y="289"/>
                    </a:lnTo>
                    <a:lnTo>
                      <a:pt x="0" y="257"/>
                    </a:lnTo>
                    <a:lnTo>
                      <a:pt x="4" y="222"/>
                    </a:lnTo>
                    <a:lnTo>
                      <a:pt x="13" y="187"/>
                    </a:lnTo>
                    <a:lnTo>
                      <a:pt x="25" y="151"/>
                    </a:lnTo>
                    <a:lnTo>
                      <a:pt x="45" y="116"/>
                    </a:lnTo>
                    <a:lnTo>
                      <a:pt x="69" y="84"/>
                    </a:lnTo>
                    <a:lnTo>
                      <a:pt x="101" y="55"/>
                    </a:lnTo>
                    <a:lnTo>
                      <a:pt x="142" y="31"/>
                    </a:lnTo>
                    <a:lnTo>
                      <a:pt x="190" y="13"/>
                    </a:lnTo>
                    <a:lnTo>
                      <a:pt x="247" y="2"/>
                    </a:lnTo>
                    <a:lnTo>
                      <a:pt x="314" y="0"/>
                    </a:lnTo>
                    <a:lnTo>
                      <a:pt x="380" y="9"/>
                    </a:lnTo>
                    <a:lnTo>
                      <a:pt x="436" y="33"/>
                    </a:lnTo>
                    <a:lnTo>
                      <a:pt x="484" y="68"/>
                    </a:lnTo>
                    <a:lnTo>
                      <a:pt x="524" y="113"/>
                    </a:lnTo>
                    <a:lnTo>
                      <a:pt x="554" y="165"/>
                    </a:lnTo>
                    <a:lnTo>
                      <a:pt x="577" y="222"/>
                    </a:lnTo>
                    <a:lnTo>
                      <a:pt x="591" y="284"/>
                    </a:lnTo>
                    <a:lnTo>
                      <a:pt x="596" y="347"/>
                    </a:lnTo>
                    <a:lnTo>
                      <a:pt x="595" y="409"/>
                    </a:lnTo>
                    <a:lnTo>
                      <a:pt x="585" y="469"/>
                    </a:lnTo>
                    <a:lnTo>
                      <a:pt x="566" y="525"/>
                    </a:lnTo>
                    <a:lnTo>
                      <a:pt x="540" y="574"/>
                    </a:lnTo>
                    <a:lnTo>
                      <a:pt x="507" y="615"/>
                    </a:lnTo>
                    <a:lnTo>
                      <a:pt x="465" y="645"/>
                    </a:lnTo>
                    <a:lnTo>
                      <a:pt x="417" y="663"/>
                    </a:lnTo>
                    <a:lnTo>
                      <a:pt x="360" y="666"/>
                    </a:lnTo>
                    <a:lnTo>
                      <a:pt x="389" y="659"/>
                    </a:lnTo>
                    <a:lnTo>
                      <a:pt x="417" y="642"/>
                    </a:lnTo>
                    <a:lnTo>
                      <a:pt x="441" y="617"/>
                    </a:lnTo>
                    <a:lnTo>
                      <a:pt x="463" y="583"/>
                    </a:lnTo>
                    <a:lnTo>
                      <a:pt x="482" y="544"/>
                    </a:lnTo>
                    <a:lnTo>
                      <a:pt x="497" y="501"/>
                    </a:lnTo>
                    <a:lnTo>
                      <a:pt x="509" y="454"/>
                    </a:lnTo>
                    <a:lnTo>
                      <a:pt x="517" y="404"/>
                    </a:lnTo>
                    <a:lnTo>
                      <a:pt x="520" y="355"/>
                    </a:lnTo>
                    <a:lnTo>
                      <a:pt x="519" y="305"/>
                    </a:lnTo>
                    <a:lnTo>
                      <a:pt x="514" y="258"/>
                    </a:lnTo>
                    <a:lnTo>
                      <a:pt x="502" y="213"/>
                    </a:lnTo>
                    <a:lnTo>
                      <a:pt x="485" y="174"/>
                    </a:lnTo>
                    <a:lnTo>
                      <a:pt x="462" y="139"/>
                    </a:lnTo>
                    <a:lnTo>
                      <a:pt x="433" y="112"/>
                    </a:lnTo>
                    <a:lnTo>
                      <a:pt x="397" y="93"/>
                    </a:lnTo>
                    <a:lnTo>
                      <a:pt x="341" y="75"/>
                    </a:lnTo>
                    <a:lnTo>
                      <a:pt x="290" y="65"/>
                    </a:lnTo>
                    <a:lnTo>
                      <a:pt x="246" y="61"/>
                    </a:lnTo>
                    <a:lnTo>
                      <a:pt x="207" y="63"/>
                    </a:lnTo>
                    <a:lnTo>
                      <a:pt x="174" y="71"/>
                    </a:lnTo>
                    <a:lnTo>
                      <a:pt x="146" y="84"/>
                    </a:lnTo>
                    <a:lnTo>
                      <a:pt x="121" y="101"/>
                    </a:lnTo>
                    <a:lnTo>
                      <a:pt x="101" y="123"/>
                    </a:lnTo>
                    <a:lnTo>
                      <a:pt x="84" y="149"/>
                    </a:lnTo>
                    <a:lnTo>
                      <a:pt x="69" y="176"/>
                    </a:lnTo>
                    <a:lnTo>
                      <a:pt x="57" y="206"/>
                    </a:lnTo>
                    <a:lnTo>
                      <a:pt x="48" y="239"/>
                    </a:lnTo>
                    <a:lnTo>
                      <a:pt x="40" y="272"/>
                    </a:lnTo>
                    <a:lnTo>
                      <a:pt x="33" y="305"/>
                    </a:lnTo>
                    <a:lnTo>
                      <a:pt x="28" y="339"/>
                    </a:lnTo>
                    <a:lnTo>
                      <a:pt x="22" y="372"/>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0" name="Freeform 5">
                <a:extLst>
                  <a:ext uri="{FF2B5EF4-FFF2-40B4-BE49-F238E27FC236}">
                    <a16:creationId xmlns:a16="http://schemas.microsoft.com/office/drawing/2014/main" id="{4CF85308-EEE0-4EFF-BDE2-3B618DD06FA1}"/>
                  </a:ext>
                </a:extLst>
              </p:cNvPr>
              <p:cNvSpPr>
                <a:spLocks/>
              </p:cNvSpPr>
              <p:nvPr userDrawn="1"/>
            </p:nvSpPr>
            <p:spPr bwMode="ltGray">
              <a:xfrm rot="12185230" flipV="1">
                <a:off x="4026" y="1798"/>
                <a:ext cx="571" cy="531"/>
              </a:xfrm>
              <a:custGeom>
                <a:avLst/>
                <a:gdLst>
                  <a:gd name="T0" fmla="*/ 0 w 257"/>
                  <a:gd name="T1" fmla="*/ 0 h 237"/>
                  <a:gd name="T2" fmla="*/ 0 w 257"/>
                  <a:gd name="T3" fmla="*/ 4478485 h 237"/>
                  <a:gd name="T4" fmla="*/ 521416 w 257"/>
                  <a:gd name="T5" fmla="*/ 8991609 h 237"/>
                  <a:gd name="T6" fmla="*/ 923289 w 257"/>
                  <a:gd name="T7" fmla="*/ 13477248 h 237"/>
                  <a:gd name="T8" fmla="*/ 1705879 w 257"/>
                  <a:gd name="T9" fmla="*/ 17681337 h 237"/>
                  <a:gd name="T10" fmla="*/ 2866791 w 257"/>
                  <a:gd name="T11" fmla="*/ 21439808 h 237"/>
                  <a:gd name="T12" fmla="*/ 4265130 w 257"/>
                  <a:gd name="T13" fmla="*/ 25377017 h 237"/>
                  <a:gd name="T14" fmla="*/ 6002463 w 257"/>
                  <a:gd name="T15" fmla="*/ 29010343 h 237"/>
                  <a:gd name="T16" fmla="*/ 8075360 w 257"/>
                  <a:gd name="T17" fmla="*/ 32050586 h 237"/>
                  <a:gd name="T18" fmla="*/ 10634413 w 257"/>
                  <a:gd name="T19" fmla="*/ 34946188 h 237"/>
                  <a:gd name="T20" fmla="*/ 13629090 w 257"/>
                  <a:gd name="T21" fmla="*/ 37428395 h 237"/>
                  <a:gd name="T22" fmla="*/ 16841469 w 257"/>
                  <a:gd name="T23" fmla="*/ 39443236 h 237"/>
                  <a:gd name="T24" fmla="*/ 20793007 w 257"/>
                  <a:gd name="T25" fmla="*/ 41043273 h 237"/>
                  <a:gd name="T26" fmla="*/ 25072221 w 257"/>
                  <a:gd name="T27" fmla="*/ 42084887 h 237"/>
                  <a:gd name="T28" fmla="*/ 29865195 w 257"/>
                  <a:gd name="T29" fmla="*/ 42660208 h 237"/>
                  <a:gd name="T30" fmla="*/ 34912520 w 257"/>
                  <a:gd name="T31" fmla="*/ 42487365 h 237"/>
                  <a:gd name="T32" fmla="*/ 40786115 w 257"/>
                  <a:gd name="T33" fmla="*/ 41763569 h 237"/>
                  <a:gd name="T34" fmla="*/ 35551235 w 257"/>
                  <a:gd name="T35" fmla="*/ 40864597 h 237"/>
                  <a:gd name="T36" fmla="*/ 30920208 w 257"/>
                  <a:gd name="T37" fmla="*/ 39615147 h 237"/>
                  <a:gd name="T38" fmla="*/ 27000759 w 257"/>
                  <a:gd name="T39" fmla="*/ 38145409 h 237"/>
                  <a:gd name="T40" fmla="*/ 23495704 w 257"/>
                  <a:gd name="T41" fmla="*/ 36709058 h 237"/>
                  <a:gd name="T42" fmla="*/ 20285768 w 257"/>
                  <a:gd name="T43" fmla="*/ 34710123 h 237"/>
                  <a:gd name="T44" fmla="*/ 17785828 w 257"/>
                  <a:gd name="T45" fmla="*/ 32775233 h 237"/>
                  <a:gd name="T46" fmla="*/ 15421010 w 257"/>
                  <a:gd name="T47" fmla="*/ 30431417 h 237"/>
                  <a:gd name="T48" fmla="*/ 13336212 w 257"/>
                  <a:gd name="T49" fmla="*/ 27859780 h 237"/>
                  <a:gd name="T50" fmla="*/ 11416425 w 257"/>
                  <a:gd name="T51" fmla="*/ 25377017 h 237"/>
                  <a:gd name="T52" fmla="*/ 9711124 w 257"/>
                  <a:gd name="T53" fmla="*/ 22481406 h 237"/>
                  <a:gd name="T54" fmla="*/ 8289085 w 257"/>
                  <a:gd name="T55" fmla="*/ 19282163 h 237"/>
                  <a:gd name="T56" fmla="*/ 6844550 w 257"/>
                  <a:gd name="T57" fmla="*/ 15810639 h 237"/>
                  <a:gd name="T58" fmla="*/ 5208758 w 257"/>
                  <a:gd name="T59" fmla="*/ 12434591 h 237"/>
                  <a:gd name="T60" fmla="*/ 3634619 w 257"/>
                  <a:gd name="T61" fmla="*/ 8433855 h 237"/>
                  <a:gd name="T62" fmla="*/ 1919682 w 257"/>
                  <a:gd name="T63" fmla="*/ 4335129 h 237"/>
                  <a:gd name="T64" fmla="*/ 0 w 257"/>
                  <a:gd name="T65" fmla="*/ 0 h 23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57" h="237">
                    <a:moveTo>
                      <a:pt x="0" y="0"/>
                    </a:moveTo>
                    <a:lnTo>
                      <a:pt x="0" y="25"/>
                    </a:lnTo>
                    <a:lnTo>
                      <a:pt x="3" y="50"/>
                    </a:lnTo>
                    <a:lnTo>
                      <a:pt x="6" y="75"/>
                    </a:lnTo>
                    <a:lnTo>
                      <a:pt x="11" y="98"/>
                    </a:lnTo>
                    <a:lnTo>
                      <a:pt x="18" y="119"/>
                    </a:lnTo>
                    <a:lnTo>
                      <a:pt x="27" y="141"/>
                    </a:lnTo>
                    <a:lnTo>
                      <a:pt x="38" y="161"/>
                    </a:lnTo>
                    <a:lnTo>
                      <a:pt x="51" y="178"/>
                    </a:lnTo>
                    <a:lnTo>
                      <a:pt x="67" y="194"/>
                    </a:lnTo>
                    <a:lnTo>
                      <a:pt x="86" y="208"/>
                    </a:lnTo>
                    <a:lnTo>
                      <a:pt x="106" y="219"/>
                    </a:lnTo>
                    <a:lnTo>
                      <a:pt x="131" y="228"/>
                    </a:lnTo>
                    <a:lnTo>
                      <a:pt x="158" y="234"/>
                    </a:lnTo>
                    <a:lnTo>
                      <a:pt x="188" y="237"/>
                    </a:lnTo>
                    <a:lnTo>
                      <a:pt x="220" y="236"/>
                    </a:lnTo>
                    <a:lnTo>
                      <a:pt x="257" y="232"/>
                    </a:lnTo>
                    <a:lnTo>
                      <a:pt x="224" y="227"/>
                    </a:lnTo>
                    <a:lnTo>
                      <a:pt x="195" y="220"/>
                    </a:lnTo>
                    <a:lnTo>
                      <a:pt x="170" y="212"/>
                    </a:lnTo>
                    <a:lnTo>
                      <a:pt x="148" y="204"/>
                    </a:lnTo>
                    <a:lnTo>
                      <a:pt x="128" y="193"/>
                    </a:lnTo>
                    <a:lnTo>
                      <a:pt x="112" y="182"/>
                    </a:lnTo>
                    <a:lnTo>
                      <a:pt x="97" y="169"/>
                    </a:lnTo>
                    <a:lnTo>
                      <a:pt x="84" y="155"/>
                    </a:lnTo>
                    <a:lnTo>
                      <a:pt x="72" y="141"/>
                    </a:lnTo>
                    <a:lnTo>
                      <a:pt x="61" y="125"/>
                    </a:lnTo>
                    <a:lnTo>
                      <a:pt x="52" y="107"/>
                    </a:lnTo>
                    <a:lnTo>
                      <a:pt x="43" y="88"/>
                    </a:lnTo>
                    <a:lnTo>
                      <a:pt x="33" y="69"/>
                    </a:lnTo>
                    <a:lnTo>
                      <a:pt x="23" y="47"/>
                    </a:lnTo>
                    <a:lnTo>
                      <a:pt x="12" y="24"/>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 name="Freeform 6">
                <a:extLst>
                  <a:ext uri="{FF2B5EF4-FFF2-40B4-BE49-F238E27FC236}">
                    <a16:creationId xmlns:a16="http://schemas.microsoft.com/office/drawing/2014/main" id="{7E7A63AA-A179-4733-AAF0-2EC596CE2B11}"/>
                  </a:ext>
                </a:extLst>
              </p:cNvPr>
              <p:cNvSpPr>
                <a:spLocks/>
              </p:cNvSpPr>
              <p:nvPr userDrawn="1"/>
            </p:nvSpPr>
            <p:spPr bwMode="ltGray">
              <a:xfrm rot="12185230" flipV="1">
                <a:off x="3636" y="2157"/>
                <a:ext cx="277" cy="249"/>
              </a:xfrm>
              <a:custGeom>
                <a:avLst/>
                <a:gdLst>
                  <a:gd name="T0" fmla="*/ 13249721 w 124"/>
                  <a:gd name="T1" fmla="*/ 0 h 110"/>
                  <a:gd name="T2" fmla="*/ 21352056 w 124"/>
                  <a:gd name="T3" fmla="*/ 22628633 h 110"/>
                  <a:gd name="T4" fmla="*/ 20662049 w 124"/>
                  <a:gd name="T5" fmla="*/ 22444455 h 110"/>
                  <a:gd name="T6" fmla="*/ 18420650 w 124"/>
                  <a:gd name="T7" fmla="*/ 22084168 h 110"/>
                  <a:gd name="T8" fmla="*/ 15345816 w 124"/>
                  <a:gd name="T9" fmla="*/ 21229333 h 110"/>
                  <a:gd name="T10" fmla="*/ 11737426 w 124"/>
                  <a:gd name="T11" fmla="*/ 20781008 h 110"/>
                  <a:gd name="T12" fmla="*/ 7797251 w 124"/>
                  <a:gd name="T13" fmla="*/ 20400584 h 110"/>
                  <a:gd name="T14" fmla="*/ 4307906 w 124"/>
                  <a:gd name="T15" fmla="*/ 20615677 h 110"/>
                  <a:gd name="T16" fmla="*/ 1562519 w 124"/>
                  <a:gd name="T17" fmla="*/ 21430574 h 110"/>
                  <a:gd name="T18" fmla="*/ 0 w 124"/>
                  <a:gd name="T19" fmla="*/ 23115397 h 110"/>
                  <a:gd name="T20" fmla="*/ 699467 w 124"/>
                  <a:gd name="T21" fmla="*/ 20615677 h 110"/>
                  <a:gd name="T22" fmla="*/ 1376625 w 124"/>
                  <a:gd name="T23" fmla="*/ 18647399 h 110"/>
                  <a:gd name="T24" fmla="*/ 2766256 w 124"/>
                  <a:gd name="T25" fmla="*/ 17247992 h 110"/>
                  <a:gd name="T26" fmla="*/ 4307906 w 124"/>
                  <a:gd name="T27" fmla="*/ 15945125 h 110"/>
                  <a:gd name="T28" fmla="*/ 6179459 w 124"/>
                  <a:gd name="T29" fmla="*/ 15111679 h 110"/>
                  <a:gd name="T30" fmla="*/ 8107884 w 124"/>
                  <a:gd name="T31" fmla="*/ 14914023 h 110"/>
                  <a:gd name="T32" fmla="*/ 10174561 w 124"/>
                  <a:gd name="T33" fmla="*/ 14914023 h 110"/>
                  <a:gd name="T34" fmla="*/ 12414410 w 124"/>
                  <a:gd name="T35" fmla="*/ 15567195 h 110"/>
                  <a:gd name="T36" fmla="*/ 12554587 w 124"/>
                  <a:gd name="T37" fmla="*/ 14914023 h 110"/>
                  <a:gd name="T38" fmla="*/ 12000274 w 124"/>
                  <a:gd name="T39" fmla="*/ 11762660 h 110"/>
                  <a:gd name="T40" fmla="*/ 11551412 w 124"/>
                  <a:gd name="T41" fmla="*/ 7980158 h 110"/>
                  <a:gd name="T42" fmla="*/ 11177493 w 124"/>
                  <a:gd name="T43" fmla="*/ 6315253 h 110"/>
                  <a:gd name="T44" fmla="*/ 10874039 w 124"/>
                  <a:gd name="T45" fmla="*/ 6315253 h 110"/>
                  <a:gd name="T46" fmla="*/ 10487700 w 124"/>
                  <a:gd name="T47" fmla="*/ 6100289 h 110"/>
                  <a:gd name="T48" fmla="*/ 10174561 w 124"/>
                  <a:gd name="T49" fmla="*/ 5485429 h 110"/>
                  <a:gd name="T50" fmla="*/ 9788456 w 124"/>
                  <a:gd name="T51" fmla="*/ 4828504 h 110"/>
                  <a:gd name="T52" fmla="*/ 9788456 w 124"/>
                  <a:gd name="T53" fmla="*/ 3981340 h 110"/>
                  <a:gd name="T54" fmla="*/ 10174561 w 124"/>
                  <a:gd name="T55" fmla="*/ 2949167 h 110"/>
                  <a:gd name="T56" fmla="*/ 11315821 w 124"/>
                  <a:gd name="T57" fmla="*/ 1688467 h 110"/>
                  <a:gd name="T58" fmla="*/ 13249721 w 124"/>
                  <a:gd name="T59" fmla="*/ 0 h 11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24" h="110">
                    <a:moveTo>
                      <a:pt x="77" y="0"/>
                    </a:moveTo>
                    <a:lnTo>
                      <a:pt x="124" y="108"/>
                    </a:lnTo>
                    <a:lnTo>
                      <a:pt x="120" y="107"/>
                    </a:lnTo>
                    <a:lnTo>
                      <a:pt x="107" y="105"/>
                    </a:lnTo>
                    <a:lnTo>
                      <a:pt x="89" y="101"/>
                    </a:lnTo>
                    <a:lnTo>
                      <a:pt x="68" y="99"/>
                    </a:lnTo>
                    <a:lnTo>
                      <a:pt x="45" y="97"/>
                    </a:lnTo>
                    <a:lnTo>
                      <a:pt x="25" y="98"/>
                    </a:lnTo>
                    <a:lnTo>
                      <a:pt x="9" y="102"/>
                    </a:lnTo>
                    <a:lnTo>
                      <a:pt x="0" y="110"/>
                    </a:lnTo>
                    <a:lnTo>
                      <a:pt x="4" y="98"/>
                    </a:lnTo>
                    <a:lnTo>
                      <a:pt x="8" y="89"/>
                    </a:lnTo>
                    <a:lnTo>
                      <a:pt x="16" y="82"/>
                    </a:lnTo>
                    <a:lnTo>
                      <a:pt x="25" y="76"/>
                    </a:lnTo>
                    <a:lnTo>
                      <a:pt x="36" y="72"/>
                    </a:lnTo>
                    <a:lnTo>
                      <a:pt x="47" y="71"/>
                    </a:lnTo>
                    <a:lnTo>
                      <a:pt x="59" y="71"/>
                    </a:lnTo>
                    <a:lnTo>
                      <a:pt x="72" y="74"/>
                    </a:lnTo>
                    <a:lnTo>
                      <a:pt x="73" y="71"/>
                    </a:lnTo>
                    <a:lnTo>
                      <a:pt x="70" y="56"/>
                    </a:lnTo>
                    <a:lnTo>
                      <a:pt x="67" y="38"/>
                    </a:lnTo>
                    <a:lnTo>
                      <a:pt x="65" y="30"/>
                    </a:lnTo>
                    <a:lnTo>
                      <a:pt x="63" y="30"/>
                    </a:lnTo>
                    <a:lnTo>
                      <a:pt x="61" y="29"/>
                    </a:lnTo>
                    <a:lnTo>
                      <a:pt x="59" y="26"/>
                    </a:lnTo>
                    <a:lnTo>
                      <a:pt x="57" y="23"/>
                    </a:lnTo>
                    <a:lnTo>
                      <a:pt x="57" y="19"/>
                    </a:lnTo>
                    <a:lnTo>
                      <a:pt x="59" y="14"/>
                    </a:lnTo>
                    <a:lnTo>
                      <a:pt x="66" y="8"/>
                    </a:lnTo>
                    <a:lnTo>
                      <a:pt x="77"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2" name="Freeform 7">
                <a:extLst>
                  <a:ext uri="{FF2B5EF4-FFF2-40B4-BE49-F238E27FC236}">
                    <a16:creationId xmlns:a16="http://schemas.microsoft.com/office/drawing/2014/main" id="{B6588940-75AF-47B7-8856-C42EF65D8373}"/>
                  </a:ext>
                </a:extLst>
              </p:cNvPr>
              <p:cNvSpPr>
                <a:spLocks/>
              </p:cNvSpPr>
              <p:nvPr userDrawn="1"/>
            </p:nvSpPr>
            <p:spPr bwMode="ltGray">
              <a:xfrm rot="12185230" flipV="1">
                <a:off x="3977" y="967"/>
                <a:ext cx="245" cy="347"/>
              </a:xfrm>
              <a:custGeom>
                <a:avLst/>
                <a:gdLst>
                  <a:gd name="T0" fmla="*/ 0 w 109"/>
                  <a:gd name="T1" fmla="*/ 0 h 156"/>
                  <a:gd name="T2" fmla="*/ 931542 w 109"/>
                  <a:gd name="T3" fmla="*/ 130681 h 156"/>
                  <a:gd name="T4" fmla="*/ 3357966 w 109"/>
                  <a:gd name="T5" fmla="*/ 777284 h 156"/>
                  <a:gd name="T6" fmla="*/ 6985458 w 109"/>
                  <a:gd name="T7" fmla="*/ 1951441 h 156"/>
                  <a:gd name="T8" fmla="*/ 10905442 w 109"/>
                  <a:gd name="T9" fmla="*/ 3845825 h 156"/>
                  <a:gd name="T10" fmla="*/ 14686300 w 109"/>
                  <a:gd name="T11" fmla="*/ 7116005 h 156"/>
                  <a:gd name="T12" fmla="*/ 18155570 w 109"/>
                  <a:gd name="T13" fmla="*/ 11457197 h 156"/>
                  <a:gd name="T14" fmla="*/ 20255197 w 109"/>
                  <a:gd name="T15" fmla="*/ 17432137 h 156"/>
                  <a:gd name="T16" fmla="*/ 20588296 w 109"/>
                  <a:gd name="T17" fmla="*/ 25188924 h 156"/>
                  <a:gd name="T18" fmla="*/ 19804481 w 109"/>
                  <a:gd name="T19" fmla="*/ 25188924 h 156"/>
                  <a:gd name="T20" fmla="*/ 18724748 w 109"/>
                  <a:gd name="T21" fmla="*/ 25188924 h 156"/>
                  <a:gd name="T22" fmla="*/ 17563888 w 109"/>
                  <a:gd name="T23" fmla="*/ 25188924 h 156"/>
                  <a:gd name="T24" fmla="*/ 16477223 w 109"/>
                  <a:gd name="T25" fmla="*/ 24898682 h 156"/>
                  <a:gd name="T26" fmla="*/ 15285671 w 109"/>
                  <a:gd name="T27" fmla="*/ 24673504 h 156"/>
                  <a:gd name="T28" fmla="*/ 13939608 w 109"/>
                  <a:gd name="T29" fmla="*/ 24252157 h 156"/>
                  <a:gd name="T30" fmla="*/ 12435901 w 109"/>
                  <a:gd name="T31" fmla="*/ 23428210 h 156"/>
                  <a:gd name="T32" fmla="*/ 10905442 w 109"/>
                  <a:gd name="T33" fmla="*/ 22418927 h 156"/>
                  <a:gd name="T34" fmla="*/ 9979695 w 109"/>
                  <a:gd name="T35" fmla="*/ 20335693 h 156"/>
                  <a:gd name="T36" fmla="*/ 9979695 w 109"/>
                  <a:gd name="T37" fmla="*/ 17912258 h 156"/>
                  <a:gd name="T38" fmla="*/ 10578430 w 109"/>
                  <a:gd name="T39" fmla="*/ 15540751 h 156"/>
                  <a:gd name="T40" fmla="*/ 11172101 w 109"/>
                  <a:gd name="T41" fmla="*/ 12928030 h 156"/>
                  <a:gd name="T42" fmla="*/ 10578430 w 109"/>
                  <a:gd name="T43" fmla="*/ 10018969 h 156"/>
                  <a:gd name="T44" fmla="*/ 9078163 w 109"/>
                  <a:gd name="T45" fmla="*/ 6986620 h 156"/>
                  <a:gd name="T46" fmla="*/ 5864873 w 109"/>
                  <a:gd name="T47" fmla="*/ 3679025 h 156"/>
                  <a:gd name="T48" fmla="*/ 0 w 109"/>
                  <a:gd name="T49" fmla="*/ 0 h 15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09" h="156">
                    <a:moveTo>
                      <a:pt x="0" y="0"/>
                    </a:moveTo>
                    <a:lnTo>
                      <a:pt x="5" y="1"/>
                    </a:lnTo>
                    <a:lnTo>
                      <a:pt x="18" y="5"/>
                    </a:lnTo>
                    <a:lnTo>
                      <a:pt x="37" y="12"/>
                    </a:lnTo>
                    <a:lnTo>
                      <a:pt x="58" y="24"/>
                    </a:lnTo>
                    <a:lnTo>
                      <a:pt x="78" y="44"/>
                    </a:lnTo>
                    <a:lnTo>
                      <a:pt x="96" y="71"/>
                    </a:lnTo>
                    <a:lnTo>
                      <a:pt x="107" y="108"/>
                    </a:lnTo>
                    <a:lnTo>
                      <a:pt x="109" y="156"/>
                    </a:lnTo>
                    <a:lnTo>
                      <a:pt x="105" y="156"/>
                    </a:lnTo>
                    <a:lnTo>
                      <a:pt x="99" y="156"/>
                    </a:lnTo>
                    <a:lnTo>
                      <a:pt x="93" y="156"/>
                    </a:lnTo>
                    <a:lnTo>
                      <a:pt x="87" y="154"/>
                    </a:lnTo>
                    <a:lnTo>
                      <a:pt x="81" y="153"/>
                    </a:lnTo>
                    <a:lnTo>
                      <a:pt x="74" y="150"/>
                    </a:lnTo>
                    <a:lnTo>
                      <a:pt x="66" y="145"/>
                    </a:lnTo>
                    <a:lnTo>
                      <a:pt x="58" y="139"/>
                    </a:lnTo>
                    <a:lnTo>
                      <a:pt x="53" y="126"/>
                    </a:lnTo>
                    <a:lnTo>
                      <a:pt x="53" y="111"/>
                    </a:lnTo>
                    <a:lnTo>
                      <a:pt x="56" y="96"/>
                    </a:lnTo>
                    <a:lnTo>
                      <a:pt x="59" y="80"/>
                    </a:lnTo>
                    <a:lnTo>
                      <a:pt x="56" y="62"/>
                    </a:lnTo>
                    <a:lnTo>
                      <a:pt x="48" y="43"/>
                    </a:lnTo>
                    <a:lnTo>
                      <a:pt x="31" y="23"/>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 name="Freeform 8">
                <a:extLst>
                  <a:ext uri="{FF2B5EF4-FFF2-40B4-BE49-F238E27FC236}">
                    <a16:creationId xmlns:a16="http://schemas.microsoft.com/office/drawing/2014/main" id="{AE3BE15F-C9CA-4F1E-AC1D-E9FC9916ED5D}"/>
                  </a:ext>
                </a:extLst>
              </p:cNvPr>
              <p:cNvSpPr>
                <a:spLocks/>
              </p:cNvSpPr>
              <p:nvPr userDrawn="1"/>
            </p:nvSpPr>
            <p:spPr bwMode="ltGray">
              <a:xfrm rot="12185230" flipV="1">
                <a:off x="3835" y="2205"/>
                <a:ext cx="103" cy="209"/>
              </a:xfrm>
              <a:custGeom>
                <a:avLst/>
                <a:gdLst>
                  <a:gd name="T0" fmla="*/ 5512448 w 46"/>
                  <a:gd name="T1" fmla="*/ 0 h 94"/>
                  <a:gd name="T2" fmla="*/ 3589848 w 46"/>
                  <a:gd name="T3" fmla="*/ 6073958 h 94"/>
                  <a:gd name="T4" fmla="*/ 2702608 w 46"/>
                  <a:gd name="T5" fmla="*/ 9969669 h 94"/>
                  <a:gd name="T6" fmla="*/ 1986590 w 46"/>
                  <a:gd name="T7" fmla="*/ 12684166 h 94"/>
                  <a:gd name="T8" fmla="*/ 0 w 46"/>
                  <a:gd name="T9" fmla="*/ 15092962 h 94"/>
                  <a:gd name="T10" fmla="*/ 2129402 w 46"/>
                  <a:gd name="T11" fmla="*/ 14139617 h 94"/>
                  <a:gd name="T12" fmla="*/ 4128486 w 46"/>
                  <a:gd name="T13" fmla="*/ 12845980 h 94"/>
                  <a:gd name="T14" fmla="*/ 5731717 w 46"/>
                  <a:gd name="T15" fmla="*/ 11036305 h 94"/>
                  <a:gd name="T16" fmla="*/ 7178818 w 46"/>
                  <a:gd name="T17" fmla="*/ 9148971 h 94"/>
                  <a:gd name="T18" fmla="*/ 8038138 w 46"/>
                  <a:gd name="T19" fmla="*/ 7078038 h 94"/>
                  <a:gd name="T20" fmla="*/ 8214550 w 46"/>
                  <a:gd name="T21" fmla="*/ 4829919 h 94"/>
                  <a:gd name="T22" fmla="*/ 7463026 w 46"/>
                  <a:gd name="T23" fmla="*/ 2362220 h 94"/>
                  <a:gd name="T24" fmla="*/ 5512448 w 46"/>
                  <a:gd name="T25" fmla="*/ 0 h 9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6" h="94">
                    <a:moveTo>
                      <a:pt x="31" y="0"/>
                    </a:moveTo>
                    <a:lnTo>
                      <a:pt x="20" y="38"/>
                    </a:lnTo>
                    <a:lnTo>
                      <a:pt x="15" y="62"/>
                    </a:lnTo>
                    <a:lnTo>
                      <a:pt x="11" y="79"/>
                    </a:lnTo>
                    <a:lnTo>
                      <a:pt x="0" y="94"/>
                    </a:lnTo>
                    <a:lnTo>
                      <a:pt x="12" y="88"/>
                    </a:lnTo>
                    <a:lnTo>
                      <a:pt x="23" y="80"/>
                    </a:lnTo>
                    <a:lnTo>
                      <a:pt x="32" y="69"/>
                    </a:lnTo>
                    <a:lnTo>
                      <a:pt x="40" y="57"/>
                    </a:lnTo>
                    <a:lnTo>
                      <a:pt x="45" y="44"/>
                    </a:lnTo>
                    <a:lnTo>
                      <a:pt x="46" y="30"/>
                    </a:lnTo>
                    <a:lnTo>
                      <a:pt x="42" y="15"/>
                    </a:lnTo>
                    <a:lnTo>
                      <a:pt x="3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4" name="Freeform 9">
                <a:extLst>
                  <a:ext uri="{FF2B5EF4-FFF2-40B4-BE49-F238E27FC236}">
                    <a16:creationId xmlns:a16="http://schemas.microsoft.com/office/drawing/2014/main" id="{4F80C0B7-9925-428D-8169-0A959D7CCA01}"/>
                  </a:ext>
                </a:extLst>
              </p:cNvPr>
              <p:cNvSpPr>
                <a:spLocks/>
              </p:cNvSpPr>
              <p:nvPr userDrawn="1"/>
            </p:nvSpPr>
            <p:spPr bwMode="ltGray">
              <a:xfrm rot="12185230" flipV="1">
                <a:off x="3886" y="1318"/>
                <a:ext cx="120" cy="90"/>
              </a:xfrm>
              <a:custGeom>
                <a:avLst/>
                <a:gdLst>
                  <a:gd name="T0" fmla="*/ 0 w 54"/>
                  <a:gd name="T1" fmla="*/ 0 h 40"/>
                  <a:gd name="T2" fmla="*/ 129571 w 54"/>
                  <a:gd name="T3" fmla="*/ 186604 h 40"/>
                  <a:gd name="T4" fmla="*/ 927758 w 54"/>
                  <a:gd name="T5" fmla="*/ 606301 h 40"/>
                  <a:gd name="T6" fmla="*/ 2061684 w 54"/>
                  <a:gd name="T7" fmla="*/ 1550219 h 40"/>
                  <a:gd name="T8" fmla="*/ 3347609 w 54"/>
                  <a:gd name="T9" fmla="*/ 2304198 h 40"/>
                  <a:gd name="T10" fmla="*/ 4581520 w 54"/>
                  <a:gd name="T11" fmla="*/ 2909966 h 40"/>
                  <a:gd name="T12" fmla="*/ 6029058 w 54"/>
                  <a:gd name="T13" fmla="*/ 3269099 h 40"/>
                  <a:gd name="T14" fmla="*/ 7309442 w 54"/>
                  <a:gd name="T15" fmla="*/ 3487993 h 40"/>
                  <a:gd name="T16" fmla="*/ 8601787 w 54"/>
                  <a:gd name="T17" fmla="*/ 3069398 h 40"/>
                  <a:gd name="T18" fmla="*/ 8437156 w 54"/>
                  <a:gd name="T19" fmla="*/ 4782458 h 40"/>
                  <a:gd name="T20" fmla="*/ 7961329 w 54"/>
                  <a:gd name="T21" fmla="*/ 6331390 h 40"/>
                  <a:gd name="T22" fmla="*/ 7021762 w 54"/>
                  <a:gd name="T23" fmla="*/ 7355473 h 40"/>
                  <a:gd name="T24" fmla="*/ 5862618 w 54"/>
                  <a:gd name="T25" fmla="*/ 7690849 h 40"/>
                  <a:gd name="T26" fmla="*/ 4452542 w 54"/>
                  <a:gd name="T27" fmla="*/ 7512199 h 40"/>
                  <a:gd name="T28" fmla="*/ 3001547 w 54"/>
                  <a:gd name="T29" fmla="*/ 6142201 h 40"/>
                  <a:gd name="T30" fmla="*/ 1580829 w 54"/>
                  <a:gd name="T31" fmla="*/ 3824937 h 40"/>
                  <a:gd name="T32" fmla="*/ 0 w 54"/>
                  <a:gd name="T33" fmla="*/ 0 h 4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4" h="40">
                    <a:moveTo>
                      <a:pt x="0" y="0"/>
                    </a:moveTo>
                    <a:lnTo>
                      <a:pt x="1" y="1"/>
                    </a:lnTo>
                    <a:lnTo>
                      <a:pt x="6" y="3"/>
                    </a:lnTo>
                    <a:lnTo>
                      <a:pt x="13" y="8"/>
                    </a:lnTo>
                    <a:lnTo>
                      <a:pt x="21" y="12"/>
                    </a:lnTo>
                    <a:lnTo>
                      <a:pt x="29" y="15"/>
                    </a:lnTo>
                    <a:lnTo>
                      <a:pt x="38" y="17"/>
                    </a:lnTo>
                    <a:lnTo>
                      <a:pt x="46" y="18"/>
                    </a:lnTo>
                    <a:lnTo>
                      <a:pt x="54" y="16"/>
                    </a:lnTo>
                    <a:lnTo>
                      <a:pt x="53" y="25"/>
                    </a:lnTo>
                    <a:lnTo>
                      <a:pt x="50" y="33"/>
                    </a:lnTo>
                    <a:lnTo>
                      <a:pt x="44" y="38"/>
                    </a:lnTo>
                    <a:lnTo>
                      <a:pt x="37" y="40"/>
                    </a:lnTo>
                    <a:lnTo>
                      <a:pt x="28" y="39"/>
                    </a:lnTo>
                    <a:lnTo>
                      <a:pt x="19" y="32"/>
                    </a:lnTo>
                    <a:lnTo>
                      <a:pt x="10" y="2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5" name="Freeform 10">
                <a:extLst>
                  <a:ext uri="{FF2B5EF4-FFF2-40B4-BE49-F238E27FC236}">
                    <a16:creationId xmlns:a16="http://schemas.microsoft.com/office/drawing/2014/main" id="{11CF6472-0498-4AAB-82AF-3389573E6762}"/>
                  </a:ext>
                </a:extLst>
              </p:cNvPr>
              <p:cNvSpPr>
                <a:spLocks/>
              </p:cNvSpPr>
              <p:nvPr userDrawn="1"/>
            </p:nvSpPr>
            <p:spPr bwMode="ltGray">
              <a:xfrm rot="12185230" flipV="1">
                <a:off x="3002" y="2344"/>
                <a:ext cx="330" cy="2059"/>
              </a:xfrm>
              <a:custGeom>
                <a:avLst/>
                <a:gdLst>
                  <a:gd name="T0" fmla="*/ 0 w 149"/>
                  <a:gd name="T1" fmla="*/ 0 h 704"/>
                  <a:gd name="T2" fmla="*/ 891042 w 149"/>
                  <a:gd name="T3" fmla="*/ 60676314 h 704"/>
                  <a:gd name="T4" fmla="*/ 2407640 w 149"/>
                  <a:gd name="T5" fmla="*/ 137578206 h 704"/>
                  <a:gd name="T6" fmla="*/ 4219641 w 149"/>
                  <a:gd name="T7" fmla="*/ 235083462 h 704"/>
                  <a:gd name="T8" fmla="*/ 6227474 w 149"/>
                  <a:gd name="T9" fmla="*/ 361934407 h 704"/>
                  <a:gd name="T10" fmla="*/ 8735477 w 149"/>
                  <a:gd name="T11" fmla="*/ 519022954 h 704"/>
                  <a:gd name="T12" fmla="*/ 11075489 w 149"/>
                  <a:gd name="T13" fmla="*/ 687552341 h 704"/>
                  <a:gd name="T14" fmla="*/ 13332086 w 149"/>
                  <a:gd name="T15" fmla="*/ 881094337 h 704"/>
                  <a:gd name="T16" fmla="*/ 15087317 w 149"/>
                  <a:gd name="T17" fmla="*/ 1105589394 h 704"/>
                  <a:gd name="T18" fmla="*/ 16936400 w 149"/>
                  <a:gd name="T19" fmla="*/ 1344136460 h 704"/>
                  <a:gd name="T20" fmla="*/ 18163118 w 149"/>
                  <a:gd name="T21" fmla="*/ 1619102632 h 704"/>
                  <a:gd name="T22" fmla="*/ 18793146 w 149"/>
                  <a:gd name="T23" fmla="*/ 1920355173 h 704"/>
                  <a:gd name="T24" fmla="*/ 19068600 w 149"/>
                  <a:gd name="T25" fmla="*/ 2147483646 h 704"/>
                  <a:gd name="T26" fmla="*/ 18163118 w 149"/>
                  <a:gd name="T27" fmla="*/ 2147483646 h 704"/>
                  <a:gd name="T28" fmla="*/ 16478477 w 149"/>
                  <a:gd name="T29" fmla="*/ 2147483646 h 704"/>
                  <a:gd name="T30" fmla="*/ 13942119 w 149"/>
                  <a:gd name="T31" fmla="*/ 2147483646 h 704"/>
                  <a:gd name="T32" fmla="*/ 10112772 w 149"/>
                  <a:gd name="T33" fmla="*/ 2147483646 h 704"/>
                  <a:gd name="T34" fmla="*/ 5860906 w 149"/>
                  <a:gd name="T35" fmla="*/ 2147483646 h 704"/>
                  <a:gd name="T36" fmla="*/ 3200156 w 149"/>
                  <a:gd name="T37" fmla="*/ 2147483646 h 704"/>
                  <a:gd name="T38" fmla="*/ 1516820 w 149"/>
                  <a:gd name="T39" fmla="*/ 2147483646 h 704"/>
                  <a:gd name="T40" fmla="*/ 891042 w 149"/>
                  <a:gd name="T41" fmla="*/ 2147483646 h 704"/>
                  <a:gd name="T42" fmla="*/ 891042 w 149"/>
                  <a:gd name="T43" fmla="*/ 2147483646 h 704"/>
                  <a:gd name="T44" fmla="*/ 1238171 w 149"/>
                  <a:gd name="T45" fmla="*/ 2147483646 h 704"/>
                  <a:gd name="T46" fmla="*/ 1854345 w 149"/>
                  <a:gd name="T47" fmla="*/ 2147483646 h 704"/>
                  <a:gd name="T48" fmla="*/ 2132201 w 149"/>
                  <a:gd name="T49" fmla="*/ 2147483646 h 704"/>
                  <a:gd name="T50" fmla="*/ 6227474 w 149"/>
                  <a:gd name="T51" fmla="*/ 2147483646 h 704"/>
                  <a:gd name="T52" fmla="*/ 5860906 w 149"/>
                  <a:gd name="T53" fmla="*/ 2147483646 h 704"/>
                  <a:gd name="T54" fmla="*/ 5458196 w 149"/>
                  <a:gd name="T55" fmla="*/ 2147483646 h 704"/>
                  <a:gd name="T56" fmla="*/ 5000751 w 149"/>
                  <a:gd name="T57" fmla="*/ 2147483646 h 704"/>
                  <a:gd name="T58" fmla="*/ 5332357 w 149"/>
                  <a:gd name="T59" fmla="*/ 2147483646 h 704"/>
                  <a:gd name="T60" fmla="*/ 6227474 w 149"/>
                  <a:gd name="T61" fmla="*/ 2147483646 h 704"/>
                  <a:gd name="T62" fmla="*/ 8735477 w 149"/>
                  <a:gd name="T63" fmla="*/ 2147483646 h 704"/>
                  <a:gd name="T64" fmla="*/ 12980530 w 149"/>
                  <a:gd name="T65" fmla="*/ 2147483646 h 704"/>
                  <a:gd name="T66" fmla="*/ 19528897 w 149"/>
                  <a:gd name="T67" fmla="*/ 2147483646 h 704"/>
                  <a:gd name="T68" fmla="*/ 21661054 w 149"/>
                  <a:gd name="T69" fmla="*/ 2147483646 h 704"/>
                  <a:gd name="T70" fmla="*/ 22553812 w 149"/>
                  <a:gd name="T71" fmla="*/ 2147483646 h 704"/>
                  <a:gd name="T72" fmla="*/ 21812717 w 149"/>
                  <a:gd name="T73" fmla="*/ 1802477625 h 704"/>
                  <a:gd name="T74" fmla="*/ 19804472 w 149"/>
                  <a:gd name="T75" fmla="*/ 1313175844 h 704"/>
                  <a:gd name="T76" fmla="*/ 16478477 w 149"/>
                  <a:gd name="T77" fmla="*/ 834056383 h 704"/>
                  <a:gd name="T78" fmla="*/ 12214075 w 149"/>
                  <a:gd name="T79" fmla="*/ 432101696 h 704"/>
                  <a:gd name="T80" fmla="*/ 6627556 w 149"/>
                  <a:gd name="T81" fmla="*/ 137578206 h 704"/>
                  <a:gd name="T82" fmla="*/ 0 w 149"/>
                  <a:gd name="T83" fmla="*/ 0 h 70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49" h="704">
                    <a:moveTo>
                      <a:pt x="0" y="0"/>
                    </a:moveTo>
                    <a:lnTo>
                      <a:pt x="6" y="6"/>
                    </a:lnTo>
                    <a:lnTo>
                      <a:pt x="16" y="14"/>
                    </a:lnTo>
                    <a:lnTo>
                      <a:pt x="28" y="24"/>
                    </a:lnTo>
                    <a:lnTo>
                      <a:pt x="41" y="37"/>
                    </a:lnTo>
                    <a:lnTo>
                      <a:pt x="58" y="53"/>
                    </a:lnTo>
                    <a:lnTo>
                      <a:pt x="73" y="70"/>
                    </a:lnTo>
                    <a:lnTo>
                      <a:pt x="88" y="90"/>
                    </a:lnTo>
                    <a:lnTo>
                      <a:pt x="100" y="113"/>
                    </a:lnTo>
                    <a:lnTo>
                      <a:pt x="112" y="137"/>
                    </a:lnTo>
                    <a:lnTo>
                      <a:pt x="120" y="165"/>
                    </a:lnTo>
                    <a:lnTo>
                      <a:pt x="124" y="196"/>
                    </a:lnTo>
                    <a:lnTo>
                      <a:pt x="126" y="228"/>
                    </a:lnTo>
                    <a:lnTo>
                      <a:pt x="120" y="264"/>
                    </a:lnTo>
                    <a:lnTo>
                      <a:pt x="109" y="302"/>
                    </a:lnTo>
                    <a:lnTo>
                      <a:pt x="92" y="342"/>
                    </a:lnTo>
                    <a:lnTo>
                      <a:pt x="67" y="386"/>
                    </a:lnTo>
                    <a:lnTo>
                      <a:pt x="39" y="436"/>
                    </a:lnTo>
                    <a:lnTo>
                      <a:pt x="21" y="482"/>
                    </a:lnTo>
                    <a:lnTo>
                      <a:pt x="10" y="525"/>
                    </a:lnTo>
                    <a:lnTo>
                      <a:pt x="6" y="566"/>
                    </a:lnTo>
                    <a:lnTo>
                      <a:pt x="6" y="605"/>
                    </a:lnTo>
                    <a:lnTo>
                      <a:pt x="8" y="641"/>
                    </a:lnTo>
                    <a:lnTo>
                      <a:pt x="12" y="673"/>
                    </a:lnTo>
                    <a:lnTo>
                      <a:pt x="14" y="704"/>
                    </a:lnTo>
                    <a:lnTo>
                      <a:pt x="41" y="688"/>
                    </a:lnTo>
                    <a:lnTo>
                      <a:pt x="39" y="680"/>
                    </a:lnTo>
                    <a:lnTo>
                      <a:pt x="36" y="657"/>
                    </a:lnTo>
                    <a:lnTo>
                      <a:pt x="33" y="622"/>
                    </a:lnTo>
                    <a:lnTo>
                      <a:pt x="35" y="575"/>
                    </a:lnTo>
                    <a:lnTo>
                      <a:pt x="41" y="519"/>
                    </a:lnTo>
                    <a:lnTo>
                      <a:pt x="58" y="455"/>
                    </a:lnTo>
                    <a:lnTo>
                      <a:pt x="86" y="386"/>
                    </a:lnTo>
                    <a:lnTo>
                      <a:pt x="129" y="313"/>
                    </a:lnTo>
                    <a:lnTo>
                      <a:pt x="143" y="279"/>
                    </a:lnTo>
                    <a:lnTo>
                      <a:pt x="149" y="235"/>
                    </a:lnTo>
                    <a:lnTo>
                      <a:pt x="144" y="184"/>
                    </a:lnTo>
                    <a:lnTo>
                      <a:pt x="131" y="134"/>
                    </a:lnTo>
                    <a:lnTo>
                      <a:pt x="109" y="85"/>
                    </a:lnTo>
                    <a:lnTo>
                      <a:pt x="81" y="44"/>
                    </a:lnTo>
                    <a:lnTo>
                      <a:pt x="44" y="14"/>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6" name="Freeform 11">
              <a:extLst>
                <a:ext uri="{FF2B5EF4-FFF2-40B4-BE49-F238E27FC236}">
                  <a16:creationId xmlns:a16="http://schemas.microsoft.com/office/drawing/2014/main" id="{8DE5BC76-0E5A-446E-AF3C-9110933AB23C}"/>
                </a:ext>
              </a:extLst>
            </p:cNvPr>
            <p:cNvSpPr>
              <a:spLocks/>
            </p:cNvSpPr>
            <p:nvPr userDrawn="1"/>
          </p:nvSpPr>
          <p:spPr bwMode="ltGray">
            <a:xfrm rot="373331" flipH="1">
              <a:off x="22" y="1957"/>
              <a:ext cx="323" cy="649"/>
            </a:xfrm>
            <a:custGeom>
              <a:avLst/>
              <a:gdLst>
                <a:gd name="T0" fmla="*/ 100601964 w 128"/>
                <a:gd name="T1" fmla="*/ 0 h 217"/>
                <a:gd name="T2" fmla="*/ 112546852 w 128"/>
                <a:gd name="T3" fmla="*/ 123965433 h 217"/>
                <a:gd name="T4" fmla="*/ 123143071 w 128"/>
                <a:gd name="T5" fmla="*/ 370753760 h 217"/>
                <a:gd name="T6" fmla="*/ 131536817 w 128"/>
                <a:gd name="T7" fmla="*/ 687915858 h 217"/>
                <a:gd name="T8" fmla="*/ 137141654 w 128"/>
                <a:gd name="T9" fmla="*/ 1067949721 h 217"/>
                <a:gd name="T10" fmla="*/ 135926467 w 128"/>
                <a:gd name="T11" fmla="*/ 1521220323 h 217"/>
                <a:gd name="T12" fmla="*/ 124325572 w 128"/>
                <a:gd name="T13" fmla="*/ 1988231945 h 217"/>
                <a:gd name="T14" fmla="*/ 100601964 w 128"/>
                <a:gd name="T15" fmla="*/ 2147483646 h 217"/>
                <a:gd name="T16" fmla="*/ 64062382 w 128"/>
                <a:gd name="T17" fmla="*/ 2147483646 h 217"/>
                <a:gd name="T18" fmla="*/ 52683834 w 128"/>
                <a:gd name="T19" fmla="*/ 2147483646 h 217"/>
                <a:gd name="T20" fmla="*/ 40738736 w 128"/>
                <a:gd name="T21" fmla="*/ 2147483646 h 217"/>
                <a:gd name="T22" fmla="*/ 28059063 w 128"/>
                <a:gd name="T23" fmla="*/ 2147483646 h 217"/>
                <a:gd name="T24" fmla="*/ 16993701 w 128"/>
                <a:gd name="T25" fmla="*/ 2147483646 h 217"/>
                <a:gd name="T26" fmla="*/ 8396607 w 128"/>
                <a:gd name="T27" fmla="*/ 2147483646 h 217"/>
                <a:gd name="T28" fmla="*/ 2186675 w 128"/>
                <a:gd name="T29" fmla="*/ 2147483646 h 217"/>
                <a:gd name="T30" fmla="*/ 0 w 128"/>
                <a:gd name="T31" fmla="*/ 2147483646 h 217"/>
                <a:gd name="T32" fmla="*/ 1318617 w 128"/>
                <a:gd name="T33" fmla="*/ 2147483646 h 217"/>
                <a:gd name="T34" fmla="*/ 13924172 w 128"/>
                <a:gd name="T35" fmla="*/ 2147483646 h 217"/>
                <a:gd name="T36" fmla="*/ 30938260 w 128"/>
                <a:gd name="T37" fmla="*/ 2147483646 h 217"/>
                <a:gd name="T38" fmla="*/ 49268338 w 128"/>
                <a:gd name="T39" fmla="*/ 2057407336 h 217"/>
                <a:gd name="T40" fmla="*/ 67477105 w 128"/>
                <a:gd name="T41" fmla="*/ 1836659120 h 217"/>
                <a:gd name="T42" fmla="*/ 84459847 w 128"/>
                <a:gd name="T43" fmla="*/ 1534906070 h 217"/>
                <a:gd name="T44" fmla="*/ 97594952 w 128"/>
                <a:gd name="T45" fmla="*/ 1136607601 h 217"/>
                <a:gd name="T46" fmla="*/ 103930234 w 128"/>
                <a:gd name="T47" fmla="*/ 632599178 h 217"/>
                <a:gd name="T48" fmla="*/ 100601964 w 128"/>
                <a:gd name="T49" fmla="*/ 0 h 21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28" h="217">
                  <a:moveTo>
                    <a:pt x="94" y="0"/>
                  </a:moveTo>
                  <a:lnTo>
                    <a:pt x="105" y="9"/>
                  </a:lnTo>
                  <a:lnTo>
                    <a:pt x="115" y="27"/>
                  </a:lnTo>
                  <a:lnTo>
                    <a:pt x="123" y="50"/>
                  </a:lnTo>
                  <a:lnTo>
                    <a:pt x="128" y="78"/>
                  </a:lnTo>
                  <a:lnTo>
                    <a:pt x="127" y="111"/>
                  </a:lnTo>
                  <a:lnTo>
                    <a:pt x="116" y="145"/>
                  </a:lnTo>
                  <a:lnTo>
                    <a:pt x="94" y="181"/>
                  </a:lnTo>
                  <a:lnTo>
                    <a:pt x="60" y="217"/>
                  </a:lnTo>
                  <a:lnTo>
                    <a:pt x="49" y="213"/>
                  </a:lnTo>
                  <a:lnTo>
                    <a:pt x="38" y="210"/>
                  </a:lnTo>
                  <a:lnTo>
                    <a:pt x="26" y="205"/>
                  </a:lnTo>
                  <a:lnTo>
                    <a:pt x="16" y="201"/>
                  </a:lnTo>
                  <a:lnTo>
                    <a:pt x="8" y="196"/>
                  </a:lnTo>
                  <a:lnTo>
                    <a:pt x="2" y="190"/>
                  </a:lnTo>
                  <a:lnTo>
                    <a:pt x="0" y="183"/>
                  </a:lnTo>
                  <a:lnTo>
                    <a:pt x="1" y="178"/>
                  </a:lnTo>
                  <a:lnTo>
                    <a:pt x="13" y="171"/>
                  </a:lnTo>
                  <a:lnTo>
                    <a:pt x="29" y="161"/>
                  </a:lnTo>
                  <a:lnTo>
                    <a:pt x="46" y="150"/>
                  </a:lnTo>
                  <a:lnTo>
                    <a:pt x="63" y="134"/>
                  </a:lnTo>
                  <a:lnTo>
                    <a:pt x="79" y="112"/>
                  </a:lnTo>
                  <a:lnTo>
                    <a:pt x="91" y="83"/>
                  </a:lnTo>
                  <a:lnTo>
                    <a:pt x="97" y="46"/>
                  </a:lnTo>
                  <a:lnTo>
                    <a:pt x="94"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 name="Freeform 12">
              <a:extLst>
                <a:ext uri="{FF2B5EF4-FFF2-40B4-BE49-F238E27FC236}">
                  <a16:creationId xmlns:a16="http://schemas.microsoft.com/office/drawing/2014/main" id="{BC66EBFF-7838-4D92-932B-460CE5BD6907}"/>
                </a:ext>
              </a:extLst>
            </p:cNvPr>
            <p:cNvSpPr>
              <a:spLocks/>
            </p:cNvSpPr>
            <p:nvPr userDrawn="1"/>
          </p:nvSpPr>
          <p:spPr bwMode="ltGray">
            <a:xfrm>
              <a:off x="168" y="1260"/>
              <a:ext cx="1259" cy="1532"/>
            </a:xfrm>
            <a:custGeom>
              <a:avLst/>
              <a:gdLst>
                <a:gd name="T0" fmla="*/ 891 w 1259"/>
                <a:gd name="T1" fmla="*/ 1532 h 1532"/>
                <a:gd name="T2" fmla="*/ 954 w 1259"/>
                <a:gd name="T3" fmla="*/ 1452 h 1532"/>
                <a:gd name="T4" fmla="*/ 1032 w 1259"/>
                <a:gd name="T5" fmla="*/ 1338 h 1532"/>
                <a:gd name="T6" fmla="*/ 1115 w 1259"/>
                <a:gd name="T7" fmla="*/ 1188 h 1532"/>
                <a:gd name="T8" fmla="*/ 1194 w 1259"/>
                <a:gd name="T9" fmla="*/ 1023 h 1532"/>
                <a:gd name="T10" fmla="*/ 1244 w 1259"/>
                <a:gd name="T11" fmla="*/ 841 h 1532"/>
                <a:gd name="T12" fmla="*/ 1259 w 1259"/>
                <a:gd name="T13" fmla="*/ 647 h 1532"/>
                <a:gd name="T14" fmla="*/ 1230 w 1259"/>
                <a:gd name="T15" fmla="*/ 463 h 1532"/>
                <a:gd name="T16" fmla="*/ 1140 w 1259"/>
                <a:gd name="T17" fmla="*/ 294 h 1532"/>
                <a:gd name="T18" fmla="*/ 1043 w 1259"/>
                <a:gd name="T19" fmla="*/ 190 h 1532"/>
                <a:gd name="T20" fmla="*/ 961 w 1259"/>
                <a:gd name="T21" fmla="*/ 109 h 1532"/>
                <a:gd name="T22" fmla="*/ 894 w 1259"/>
                <a:gd name="T23" fmla="*/ 65 h 1532"/>
                <a:gd name="T24" fmla="*/ 786 w 1259"/>
                <a:gd name="T25" fmla="*/ 18 h 1532"/>
                <a:gd name="T26" fmla="*/ 642 w 1259"/>
                <a:gd name="T27" fmla="*/ 0 h 1532"/>
                <a:gd name="T28" fmla="*/ 440 w 1259"/>
                <a:gd name="T29" fmla="*/ 23 h 1532"/>
                <a:gd name="T30" fmla="*/ 366 w 1259"/>
                <a:gd name="T31" fmla="*/ 44 h 1532"/>
                <a:gd name="T32" fmla="*/ 292 w 1259"/>
                <a:gd name="T33" fmla="*/ 58 h 1532"/>
                <a:gd name="T34" fmla="*/ 229 w 1259"/>
                <a:gd name="T35" fmla="*/ 79 h 1532"/>
                <a:gd name="T36" fmla="*/ 178 w 1259"/>
                <a:gd name="T37" fmla="*/ 103 h 1532"/>
                <a:gd name="T38" fmla="*/ 127 w 1259"/>
                <a:gd name="T39" fmla="*/ 127 h 1532"/>
                <a:gd name="T40" fmla="*/ 82 w 1259"/>
                <a:gd name="T41" fmla="*/ 158 h 1532"/>
                <a:gd name="T42" fmla="*/ 41 w 1259"/>
                <a:gd name="T43" fmla="*/ 197 h 1532"/>
                <a:gd name="T44" fmla="*/ 0 w 1259"/>
                <a:gd name="T45" fmla="*/ 243 h 1532"/>
                <a:gd name="T46" fmla="*/ 76 w 1259"/>
                <a:gd name="T47" fmla="*/ 215 h 1532"/>
                <a:gd name="T48" fmla="*/ 144 w 1259"/>
                <a:gd name="T49" fmla="*/ 194 h 1532"/>
                <a:gd name="T50" fmla="*/ 212 w 1259"/>
                <a:gd name="T51" fmla="*/ 179 h 1532"/>
                <a:gd name="T52" fmla="*/ 280 w 1259"/>
                <a:gd name="T53" fmla="*/ 164 h 1532"/>
                <a:gd name="T54" fmla="*/ 336 w 1259"/>
                <a:gd name="T55" fmla="*/ 149 h 1532"/>
                <a:gd name="T56" fmla="*/ 397 w 1259"/>
                <a:gd name="T57" fmla="*/ 149 h 1532"/>
                <a:gd name="T58" fmla="*/ 458 w 1259"/>
                <a:gd name="T59" fmla="*/ 141 h 1532"/>
                <a:gd name="T60" fmla="*/ 511 w 1259"/>
                <a:gd name="T61" fmla="*/ 146 h 1532"/>
                <a:gd name="T62" fmla="*/ 565 w 1259"/>
                <a:gd name="T63" fmla="*/ 152 h 1532"/>
                <a:gd name="T64" fmla="*/ 618 w 1259"/>
                <a:gd name="T65" fmla="*/ 166 h 1532"/>
                <a:gd name="T66" fmla="*/ 669 w 1259"/>
                <a:gd name="T67" fmla="*/ 186 h 1532"/>
                <a:gd name="T68" fmla="*/ 715 w 1259"/>
                <a:gd name="T69" fmla="*/ 205 h 1532"/>
                <a:gd name="T70" fmla="*/ 760 w 1259"/>
                <a:gd name="T71" fmla="*/ 239 h 1532"/>
                <a:gd name="T72" fmla="*/ 811 w 1259"/>
                <a:gd name="T73" fmla="*/ 267 h 1532"/>
                <a:gd name="T74" fmla="*/ 855 w 1259"/>
                <a:gd name="T75" fmla="*/ 307 h 1532"/>
                <a:gd name="T76" fmla="*/ 899 w 1259"/>
                <a:gd name="T77" fmla="*/ 348 h 1532"/>
                <a:gd name="T78" fmla="*/ 971 w 1259"/>
                <a:gd name="T79" fmla="*/ 464 h 1532"/>
                <a:gd name="T80" fmla="*/ 1016 w 1259"/>
                <a:gd name="T81" fmla="*/ 606 h 1532"/>
                <a:gd name="T82" fmla="*/ 1027 w 1259"/>
                <a:gd name="T83" fmla="*/ 774 h 1532"/>
                <a:gd name="T84" fmla="*/ 1022 w 1259"/>
                <a:gd name="T85" fmla="*/ 939 h 1532"/>
                <a:gd name="T86" fmla="*/ 1002 w 1259"/>
                <a:gd name="T87" fmla="*/ 1117 h 1532"/>
                <a:gd name="T88" fmla="*/ 966 w 1259"/>
                <a:gd name="T89" fmla="*/ 1279 h 1532"/>
                <a:gd name="T90" fmla="*/ 933 w 1259"/>
                <a:gd name="T91" fmla="*/ 1421 h 1532"/>
                <a:gd name="T92" fmla="*/ 891 w 1259"/>
                <a:gd name="T93" fmla="*/ 1532 h 153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259" h="1532">
                  <a:moveTo>
                    <a:pt x="891" y="1532"/>
                  </a:moveTo>
                  <a:lnTo>
                    <a:pt x="954" y="1452"/>
                  </a:lnTo>
                  <a:lnTo>
                    <a:pt x="1032" y="1338"/>
                  </a:lnTo>
                  <a:lnTo>
                    <a:pt x="1115" y="1188"/>
                  </a:lnTo>
                  <a:lnTo>
                    <a:pt x="1194" y="1023"/>
                  </a:lnTo>
                  <a:lnTo>
                    <a:pt x="1244" y="841"/>
                  </a:lnTo>
                  <a:lnTo>
                    <a:pt x="1259" y="647"/>
                  </a:lnTo>
                  <a:lnTo>
                    <a:pt x="1230" y="463"/>
                  </a:lnTo>
                  <a:lnTo>
                    <a:pt x="1140" y="294"/>
                  </a:lnTo>
                  <a:lnTo>
                    <a:pt x="1043" y="190"/>
                  </a:lnTo>
                  <a:lnTo>
                    <a:pt x="961" y="109"/>
                  </a:lnTo>
                  <a:lnTo>
                    <a:pt x="894" y="65"/>
                  </a:lnTo>
                  <a:lnTo>
                    <a:pt x="786" y="18"/>
                  </a:lnTo>
                  <a:lnTo>
                    <a:pt x="642" y="0"/>
                  </a:lnTo>
                  <a:lnTo>
                    <a:pt x="440" y="23"/>
                  </a:lnTo>
                  <a:lnTo>
                    <a:pt x="366" y="44"/>
                  </a:lnTo>
                  <a:lnTo>
                    <a:pt x="292" y="58"/>
                  </a:lnTo>
                  <a:lnTo>
                    <a:pt x="229" y="79"/>
                  </a:lnTo>
                  <a:lnTo>
                    <a:pt x="178" y="103"/>
                  </a:lnTo>
                  <a:lnTo>
                    <a:pt x="127" y="127"/>
                  </a:lnTo>
                  <a:lnTo>
                    <a:pt x="82" y="158"/>
                  </a:lnTo>
                  <a:lnTo>
                    <a:pt x="41" y="197"/>
                  </a:lnTo>
                  <a:lnTo>
                    <a:pt x="0" y="243"/>
                  </a:lnTo>
                  <a:lnTo>
                    <a:pt x="76" y="215"/>
                  </a:lnTo>
                  <a:lnTo>
                    <a:pt x="144" y="194"/>
                  </a:lnTo>
                  <a:lnTo>
                    <a:pt x="212" y="179"/>
                  </a:lnTo>
                  <a:lnTo>
                    <a:pt x="280" y="164"/>
                  </a:lnTo>
                  <a:lnTo>
                    <a:pt x="336" y="149"/>
                  </a:lnTo>
                  <a:lnTo>
                    <a:pt x="397" y="149"/>
                  </a:lnTo>
                  <a:lnTo>
                    <a:pt x="458" y="141"/>
                  </a:lnTo>
                  <a:lnTo>
                    <a:pt x="511" y="146"/>
                  </a:lnTo>
                  <a:lnTo>
                    <a:pt x="565" y="152"/>
                  </a:lnTo>
                  <a:lnTo>
                    <a:pt x="618" y="166"/>
                  </a:lnTo>
                  <a:lnTo>
                    <a:pt x="669" y="186"/>
                  </a:lnTo>
                  <a:lnTo>
                    <a:pt x="715" y="205"/>
                  </a:lnTo>
                  <a:lnTo>
                    <a:pt x="760" y="239"/>
                  </a:lnTo>
                  <a:lnTo>
                    <a:pt x="811" y="267"/>
                  </a:lnTo>
                  <a:lnTo>
                    <a:pt x="855" y="307"/>
                  </a:lnTo>
                  <a:lnTo>
                    <a:pt x="899" y="348"/>
                  </a:lnTo>
                  <a:lnTo>
                    <a:pt x="971" y="464"/>
                  </a:lnTo>
                  <a:lnTo>
                    <a:pt x="1016" y="606"/>
                  </a:lnTo>
                  <a:lnTo>
                    <a:pt x="1027" y="774"/>
                  </a:lnTo>
                  <a:lnTo>
                    <a:pt x="1022" y="939"/>
                  </a:lnTo>
                  <a:lnTo>
                    <a:pt x="1002" y="1117"/>
                  </a:lnTo>
                  <a:lnTo>
                    <a:pt x="966" y="1279"/>
                  </a:lnTo>
                  <a:lnTo>
                    <a:pt x="933" y="1421"/>
                  </a:lnTo>
                  <a:lnTo>
                    <a:pt x="891" y="1532"/>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 name="Freeform 13">
              <a:extLst>
                <a:ext uri="{FF2B5EF4-FFF2-40B4-BE49-F238E27FC236}">
                  <a16:creationId xmlns:a16="http://schemas.microsoft.com/office/drawing/2014/main" id="{C925E72A-1367-4636-9A4B-84132A27CC76}"/>
                </a:ext>
              </a:extLst>
            </p:cNvPr>
            <p:cNvSpPr>
              <a:spLocks/>
            </p:cNvSpPr>
            <p:nvPr userDrawn="1"/>
          </p:nvSpPr>
          <p:spPr bwMode="ltGray">
            <a:xfrm>
              <a:off x="0" y="2610"/>
              <a:ext cx="801" cy="459"/>
            </a:xfrm>
            <a:custGeom>
              <a:avLst/>
              <a:gdLst>
                <a:gd name="T0" fmla="*/ 0 w 801"/>
                <a:gd name="T1" fmla="*/ 0 h 459"/>
                <a:gd name="T2" fmla="*/ 37 w 801"/>
                <a:gd name="T3" fmla="*/ 69 h 459"/>
                <a:gd name="T4" fmla="*/ 68 w 801"/>
                <a:gd name="T5" fmla="*/ 132 h 459"/>
                <a:gd name="T6" fmla="*/ 110 w 801"/>
                <a:gd name="T7" fmla="*/ 188 h 459"/>
                <a:gd name="T8" fmla="*/ 149 w 801"/>
                <a:gd name="T9" fmla="*/ 229 h 459"/>
                <a:gd name="T10" fmla="*/ 192 w 801"/>
                <a:gd name="T11" fmla="*/ 278 h 459"/>
                <a:gd name="T12" fmla="*/ 250 w 801"/>
                <a:gd name="T13" fmla="*/ 314 h 459"/>
                <a:gd name="T14" fmla="*/ 308 w 801"/>
                <a:gd name="T15" fmla="*/ 336 h 459"/>
                <a:gd name="T16" fmla="*/ 365 w 801"/>
                <a:gd name="T17" fmla="*/ 365 h 459"/>
                <a:gd name="T18" fmla="*/ 430 w 801"/>
                <a:gd name="T19" fmla="*/ 381 h 459"/>
                <a:gd name="T20" fmla="*/ 501 w 801"/>
                <a:gd name="T21" fmla="*/ 390 h 459"/>
                <a:gd name="T22" fmla="*/ 573 w 801"/>
                <a:gd name="T23" fmla="*/ 392 h 459"/>
                <a:gd name="T24" fmla="*/ 646 w 801"/>
                <a:gd name="T25" fmla="*/ 381 h 459"/>
                <a:gd name="T26" fmla="*/ 726 w 801"/>
                <a:gd name="T27" fmla="*/ 362 h 459"/>
                <a:gd name="T28" fmla="*/ 801 w 801"/>
                <a:gd name="T29" fmla="*/ 335 h 459"/>
                <a:gd name="T30" fmla="*/ 731 w 801"/>
                <a:gd name="T31" fmla="*/ 377 h 459"/>
                <a:gd name="T32" fmla="*/ 662 w 801"/>
                <a:gd name="T33" fmla="*/ 404 h 459"/>
                <a:gd name="T34" fmla="*/ 594 w 801"/>
                <a:gd name="T35" fmla="*/ 432 h 459"/>
                <a:gd name="T36" fmla="*/ 532 w 801"/>
                <a:gd name="T37" fmla="*/ 445 h 459"/>
                <a:gd name="T38" fmla="*/ 471 w 801"/>
                <a:gd name="T39" fmla="*/ 459 h 459"/>
                <a:gd name="T40" fmla="*/ 411 w 801"/>
                <a:gd name="T41" fmla="*/ 458 h 459"/>
                <a:gd name="T42" fmla="*/ 350 w 801"/>
                <a:gd name="T43" fmla="*/ 458 h 459"/>
                <a:gd name="T44" fmla="*/ 291 w 801"/>
                <a:gd name="T45" fmla="*/ 450 h 459"/>
                <a:gd name="T46" fmla="*/ 244 w 801"/>
                <a:gd name="T47" fmla="*/ 436 h 459"/>
                <a:gd name="T48" fmla="*/ 192 w 801"/>
                <a:gd name="T49" fmla="*/ 415 h 459"/>
                <a:gd name="T50" fmla="*/ 145 w 801"/>
                <a:gd name="T51" fmla="*/ 394 h 459"/>
                <a:gd name="T52" fmla="*/ 100 w 801"/>
                <a:gd name="T53" fmla="*/ 373 h 459"/>
                <a:gd name="T54" fmla="*/ 60 w 801"/>
                <a:gd name="T55" fmla="*/ 347 h 459"/>
                <a:gd name="T56" fmla="*/ 0 w 801"/>
                <a:gd name="T57" fmla="*/ 294 h 459"/>
                <a:gd name="T58" fmla="*/ 0 w 801"/>
                <a:gd name="T59" fmla="*/ 0 h 459"/>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801" h="459">
                  <a:moveTo>
                    <a:pt x="0" y="0"/>
                  </a:moveTo>
                  <a:lnTo>
                    <a:pt x="37" y="69"/>
                  </a:lnTo>
                  <a:lnTo>
                    <a:pt x="68" y="132"/>
                  </a:lnTo>
                  <a:lnTo>
                    <a:pt x="110" y="188"/>
                  </a:lnTo>
                  <a:lnTo>
                    <a:pt x="149" y="229"/>
                  </a:lnTo>
                  <a:lnTo>
                    <a:pt x="192" y="278"/>
                  </a:lnTo>
                  <a:lnTo>
                    <a:pt x="250" y="314"/>
                  </a:lnTo>
                  <a:lnTo>
                    <a:pt x="308" y="336"/>
                  </a:lnTo>
                  <a:lnTo>
                    <a:pt x="365" y="365"/>
                  </a:lnTo>
                  <a:lnTo>
                    <a:pt x="430" y="381"/>
                  </a:lnTo>
                  <a:lnTo>
                    <a:pt x="501" y="390"/>
                  </a:lnTo>
                  <a:lnTo>
                    <a:pt x="573" y="392"/>
                  </a:lnTo>
                  <a:lnTo>
                    <a:pt x="646" y="381"/>
                  </a:lnTo>
                  <a:lnTo>
                    <a:pt x="726" y="362"/>
                  </a:lnTo>
                  <a:lnTo>
                    <a:pt x="801" y="335"/>
                  </a:lnTo>
                  <a:lnTo>
                    <a:pt x="731" y="377"/>
                  </a:lnTo>
                  <a:lnTo>
                    <a:pt x="662" y="404"/>
                  </a:lnTo>
                  <a:lnTo>
                    <a:pt x="594" y="432"/>
                  </a:lnTo>
                  <a:lnTo>
                    <a:pt x="532" y="445"/>
                  </a:lnTo>
                  <a:lnTo>
                    <a:pt x="471" y="459"/>
                  </a:lnTo>
                  <a:lnTo>
                    <a:pt x="411" y="458"/>
                  </a:lnTo>
                  <a:lnTo>
                    <a:pt x="350" y="458"/>
                  </a:lnTo>
                  <a:lnTo>
                    <a:pt x="291" y="450"/>
                  </a:lnTo>
                  <a:lnTo>
                    <a:pt x="244" y="436"/>
                  </a:lnTo>
                  <a:lnTo>
                    <a:pt x="192" y="415"/>
                  </a:lnTo>
                  <a:lnTo>
                    <a:pt x="145" y="394"/>
                  </a:lnTo>
                  <a:lnTo>
                    <a:pt x="100" y="373"/>
                  </a:lnTo>
                  <a:lnTo>
                    <a:pt x="60" y="347"/>
                  </a:lnTo>
                  <a:lnTo>
                    <a:pt x="0" y="294"/>
                  </a:lnTo>
                  <a:lnTo>
                    <a:pt x="0"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 name="Freeform 14">
              <a:extLst>
                <a:ext uri="{FF2B5EF4-FFF2-40B4-BE49-F238E27FC236}">
                  <a16:creationId xmlns:a16="http://schemas.microsoft.com/office/drawing/2014/main" id="{BF73122E-C8E8-4C0E-94E0-D787A598FE91}"/>
                </a:ext>
              </a:extLst>
            </p:cNvPr>
            <p:cNvSpPr>
              <a:spLocks/>
            </p:cNvSpPr>
            <p:nvPr userDrawn="1"/>
          </p:nvSpPr>
          <p:spPr bwMode="ltGray">
            <a:xfrm rot="373331" flipH="1">
              <a:off x="898" y="2855"/>
              <a:ext cx="354" cy="464"/>
            </a:xfrm>
            <a:custGeom>
              <a:avLst/>
              <a:gdLst>
                <a:gd name="T0" fmla="*/ 1223586341 w 117"/>
                <a:gd name="T1" fmla="*/ 0 h 132"/>
                <a:gd name="T2" fmla="*/ 0 w 117"/>
                <a:gd name="T3" fmla="*/ 2147483646 h 132"/>
                <a:gd name="T4" fmla="*/ 48214912 w 117"/>
                <a:gd name="T5" fmla="*/ 2147483646 h 132"/>
                <a:gd name="T6" fmla="*/ 226057039 w 117"/>
                <a:gd name="T7" fmla="*/ 2147483646 h 132"/>
                <a:gd name="T8" fmla="*/ 473852624 w 117"/>
                <a:gd name="T9" fmla="*/ 2147483646 h 132"/>
                <a:gd name="T10" fmla="*/ 749930728 w 117"/>
                <a:gd name="T11" fmla="*/ 2147483646 h 132"/>
                <a:gd name="T12" fmla="*/ 1077707676 w 117"/>
                <a:gd name="T13" fmla="*/ 2147483646 h 132"/>
                <a:gd name="T14" fmla="*/ 1369727241 w 117"/>
                <a:gd name="T15" fmla="*/ 2147483646 h 132"/>
                <a:gd name="T16" fmla="*/ 1665160101 w 117"/>
                <a:gd name="T17" fmla="*/ 2147483646 h 132"/>
                <a:gd name="T18" fmla="*/ 1891029314 w 117"/>
                <a:gd name="T19" fmla="*/ 2147483646 h 132"/>
                <a:gd name="T20" fmla="*/ 1906985277 w 117"/>
                <a:gd name="T21" fmla="*/ 2147483646 h 132"/>
                <a:gd name="T22" fmla="*/ 1875281703 w 117"/>
                <a:gd name="T23" fmla="*/ 2147483646 h 132"/>
                <a:gd name="T24" fmla="*/ 1761082958 w 117"/>
                <a:gd name="T25" fmla="*/ 2147483646 h 132"/>
                <a:gd name="T26" fmla="*/ 1616757119 w 117"/>
                <a:gd name="T27" fmla="*/ 2147483646 h 132"/>
                <a:gd name="T28" fmla="*/ 1449643458 w 117"/>
                <a:gd name="T29" fmla="*/ 2147483646 h 132"/>
                <a:gd name="T30" fmla="*/ 1271294897 w 117"/>
                <a:gd name="T31" fmla="*/ 2147483646 h 132"/>
                <a:gd name="T32" fmla="*/ 1093649978 w 117"/>
                <a:gd name="T33" fmla="*/ 2147483646 h 132"/>
                <a:gd name="T34" fmla="*/ 942304373 w 117"/>
                <a:gd name="T35" fmla="*/ 2147483646 h 132"/>
                <a:gd name="T36" fmla="*/ 1125353307 w 117"/>
                <a:gd name="T37" fmla="*/ 2147483646 h 132"/>
                <a:gd name="T38" fmla="*/ 1287829526 w 117"/>
                <a:gd name="T39" fmla="*/ 2147483646 h 132"/>
                <a:gd name="T40" fmla="*/ 1449643458 w 117"/>
                <a:gd name="T41" fmla="*/ 2147483646 h 132"/>
                <a:gd name="T42" fmla="*/ 1600988981 w 117"/>
                <a:gd name="T43" fmla="*/ 2147483646 h 132"/>
                <a:gd name="T44" fmla="*/ 1713446473 w 117"/>
                <a:gd name="T45" fmla="*/ 2147483646 h 132"/>
                <a:gd name="T46" fmla="*/ 1777427189 w 117"/>
                <a:gd name="T47" fmla="*/ 2147483646 h 132"/>
                <a:gd name="T48" fmla="*/ 1843382687 w 117"/>
                <a:gd name="T49" fmla="*/ 2147483646 h 132"/>
                <a:gd name="T50" fmla="*/ 1859346511 w 117"/>
                <a:gd name="T51" fmla="*/ 2147483646 h 132"/>
                <a:gd name="T52" fmla="*/ 1223586341 w 117"/>
                <a:gd name="T53" fmla="*/ 0 h 13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17" h="132">
                  <a:moveTo>
                    <a:pt x="75" y="0"/>
                  </a:moveTo>
                  <a:lnTo>
                    <a:pt x="0" y="25"/>
                  </a:lnTo>
                  <a:lnTo>
                    <a:pt x="3" y="26"/>
                  </a:lnTo>
                  <a:lnTo>
                    <a:pt x="14" y="29"/>
                  </a:lnTo>
                  <a:lnTo>
                    <a:pt x="29" y="36"/>
                  </a:lnTo>
                  <a:lnTo>
                    <a:pt x="46" y="47"/>
                  </a:lnTo>
                  <a:lnTo>
                    <a:pt x="66" y="62"/>
                  </a:lnTo>
                  <a:lnTo>
                    <a:pt x="84" y="80"/>
                  </a:lnTo>
                  <a:lnTo>
                    <a:pt x="102" y="103"/>
                  </a:lnTo>
                  <a:lnTo>
                    <a:pt x="116" y="132"/>
                  </a:lnTo>
                  <a:lnTo>
                    <a:pt x="117" y="120"/>
                  </a:lnTo>
                  <a:lnTo>
                    <a:pt x="115" y="107"/>
                  </a:lnTo>
                  <a:lnTo>
                    <a:pt x="108" y="90"/>
                  </a:lnTo>
                  <a:lnTo>
                    <a:pt x="99" y="74"/>
                  </a:lnTo>
                  <a:lnTo>
                    <a:pt x="89" y="58"/>
                  </a:lnTo>
                  <a:lnTo>
                    <a:pt x="78" y="45"/>
                  </a:lnTo>
                  <a:lnTo>
                    <a:pt x="67" y="36"/>
                  </a:lnTo>
                  <a:lnTo>
                    <a:pt x="58" y="32"/>
                  </a:lnTo>
                  <a:lnTo>
                    <a:pt x="69" y="29"/>
                  </a:lnTo>
                  <a:lnTo>
                    <a:pt x="79" y="28"/>
                  </a:lnTo>
                  <a:lnTo>
                    <a:pt x="89" y="26"/>
                  </a:lnTo>
                  <a:lnTo>
                    <a:pt x="98" y="25"/>
                  </a:lnTo>
                  <a:lnTo>
                    <a:pt x="105" y="24"/>
                  </a:lnTo>
                  <a:lnTo>
                    <a:pt x="109" y="22"/>
                  </a:lnTo>
                  <a:lnTo>
                    <a:pt x="113" y="21"/>
                  </a:lnTo>
                  <a:lnTo>
                    <a:pt x="114" y="21"/>
                  </a:lnTo>
                  <a:lnTo>
                    <a:pt x="75"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 name="Freeform 15">
              <a:extLst>
                <a:ext uri="{FF2B5EF4-FFF2-40B4-BE49-F238E27FC236}">
                  <a16:creationId xmlns:a16="http://schemas.microsoft.com/office/drawing/2014/main" id="{3F52111D-F1BD-414F-9B7A-FB7AFAD87C79}"/>
                </a:ext>
              </a:extLst>
            </p:cNvPr>
            <p:cNvSpPr>
              <a:spLocks/>
            </p:cNvSpPr>
            <p:nvPr userDrawn="1"/>
          </p:nvSpPr>
          <p:spPr bwMode="ltGray">
            <a:xfrm rot="373331" flipH="1">
              <a:off x="799" y="2979"/>
              <a:ext cx="87" cy="274"/>
            </a:xfrm>
            <a:custGeom>
              <a:avLst/>
              <a:gdLst>
                <a:gd name="T0" fmla="*/ 416118303 w 29"/>
                <a:gd name="T1" fmla="*/ 0 h 77"/>
                <a:gd name="T2" fmla="*/ 330024861 w 29"/>
                <a:gd name="T3" fmla="*/ 0 h 77"/>
                <a:gd name="T4" fmla="*/ 229582512 w 29"/>
                <a:gd name="T5" fmla="*/ 733131146 h 77"/>
                <a:gd name="T6" fmla="*/ 129140163 w 29"/>
                <a:gd name="T7" fmla="*/ 1673937297 h 77"/>
                <a:gd name="T8" fmla="*/ 57395628 w 29"/>
                <a:gd name="T9" fmla="*/ 2147483646 h 77"/>
                <a:gd name="T10" fmla="*/ 14348907 w 29"/>
                <a:gd name="T11" fmla="*/ 2147483646 h 77"/>
                <a:gd name="T12" fmla="*/ 0 w 29"/>
                <a:gd name="T13" fmla="*/ 2147483646 h 77"/>
                <a:gd name="T14" fmla="*/ 43046721 w 29"/>
                <a:gd name="T15" fmla="*/ 2147483646 h 77"/>
                <a:gd name="T16" fmla="*/ 157837977 w 29"/>
                <a:gd name="T17" fmla="*/ 2147483646 h 77"/>
                <a:gd name="T18" fmla="*/ 215233605 w 29"/>
                <a:gd name="T19" fmla="*/ 2147483646 h 77"/>
                <a:gd name="T20" fmla="*/ 272629233 w 29"/>
                <a:gd name="T21" fmla="*/ 2147483646 h 77"/>
                <a:gd name="T22" fmla="*/ 330024861 w 29"/>
                <a:gd name="T23" fmla="*/ 2147483646 h 77"/>
                <a:gd name="T24" fmla="*/ 416118303 w 29"/>
                <a:gd name="T25" fmla="*/ 0 h 7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9" h="77">
                  <a:moveTo>
                    <a:pt x="29" y="0"/>
                  </a:moveTo>
                  <a:lnTo>
                    <a:pt x="23" y="0"/>
                  </a:lnTo>
                  <a:lnTo>
                    <a:pt x="16" y="4"/>
                  </a:lnTo>
                  <a:lnTo>
                    <a:pt x="9" y="9"/>
                  </a:lnTo>
                  <a:lnTo>
                    <a:pt x="4" y="19"/>
                  </a:lnTo>
                  <a:lnTo>
                    <a:pt x="1" y="30"/>
                  </a:lnTo>
                  <a:lnTo>
                    <a:pt x="0" y="44"/>
                  </a:lnTo>
                  <a:lnTo>
                    <a:pt x="3" y="60"/>
                  </a:lnTo>
                  <a:lnTo>
                    <a:pt x="11" y="77"/>
                  </a:lnTo>
                  <a:lnTo>
                    <a:pt x="15" y="53"/>
                  </a:lnTo>
                  <a:lnTo>
                    <a:pt x="19" y="37"/>
                  </a:lnTo>
                  <a:lnTo>
                    <a:pt x="23" y="22"/>
                  </a:lnTo>
                  <a:lnTo>
                    <a:pt x="29"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 name="Freeform 16">
              <a:extLst>
                <a:ext uri="{FF2B5EF4-FFF2-40B4-BE49-F238E27FC236}">
                  <a16:creationId xmlns:a16="http://schemas.microsoft.com/office/drawing/2014/main" id="{513C0DFC-5909-44C1-B17C-D83175279057}"/>
                </a:ext>
              </a:extLst>
            </p:cNvPr>
            <p:cNvSpPr>
              <a:spLocks/>
            </p:cNvSpPr>
            <p:nvPr userDrawn="1"/>
          </p:nvSpPr>
          <p:spPr bwMode="ltGray">
            <a:xfrm>
              <a:off x="1190" y="3273"/>
              <a:ext cx="1108" cy="1047"/>
            </a:xfrm>
            <a:custGeom>
              <a:avLst/>
              <a:gdLst>
                <a:gd name="T0" fmla="*/ 784 w 1108"/>
                <a:gd name="T1" fmla="*/ 1047 h 1047"/>
                <a:gd name="T2" fmla="*/ 692 w 1108"/>
                <a:gd name="T3" fmla="*/ 1011 h 1047"/>
                <a:gd name="T4" fmla="*/ 607 w 1108"/>
                <a:gd name="T5" fmla="*/ 945 h 1047"/>
                <a:gd name="T6" fmla="*/ 517 w 1108"/>
                <a:gd name="T7" fmla="*/ 861 h 1047"/>
                <a:gd name="T8" fmla="*/ 432 w 1108"/>
                <a:gd name="T9" fmla="*/ 776 h 1047"/>
                <a:gd name="T10" fmla="*/ 350 w 1108"/>
                <a:gd name="T11" fmla="*/ 677 h 1047"/>
                <a:gd name="T12" fmla="*/ 266 w 1108"/>
                <a:gd name="T13" fmla="*/ 563 h 1047"/>
                <a:gd name="T14" fmla="*/ 188 w 1108"/>
                <a:gd name="T15" fmla="*/ 447 h 1047"/>
                <a:gd name="T16" fmla="*/ 122 w 1108"/>
                <a:gd name="T17" fmla="*/ 325 h 1047"/>
                <a:gd name="T18" fmla="*/ 65 w 1108"/>
                <a:gd name="T19" fmla="*/ 211 h 1047"/>
                <a:gd name="T20" fmla="*/ 21 w 1108"/>
                <a:gd name="T21" fmla="*/ 101 h 1047"/>
                <a:gd name="T22" fmla="*/ 0 w 1108"/>
                <a:gd name="T23" fmla="*/ 0 h 1047"/>
                <a:gd name="T24" fmla="*/ 109 w 1108"/>
                <a:gd name="T25" fmla="*/ 217 h 1047"/>
                <a:gd name="T26" fmla="*/ 209 w 1108"/>
                <a:gd name="T27" fmla="*/ 378 h 1047"/>
                <a:gd name="T28" fmla="*/ 294 w 1108"/>
                <a:gd name="T29" fmla="*/ 500 h 1047"/>
                <a:gd name="T30" fmla="*/ 373 w 1108"/>
                <a:gd name="T31" fmla="*/ 590 h 1047"/>
                <a:gd name="T32" fmla="*/ 441 w 1108"/>
                <a:gd name="T33" fmla="*/ 661 h 1047"/>
                <a:gd name="T34" fmla="*/ 506 w 1108"/>
                <a:gd name="T35" fmla="*/ 713 h 1047"/>
                <a:gd name="T36" fmla="*/ 564 w 1108"/>
                <a:gd name="T37" fmla="*/ 754 h 1047"/>
                <a:gd name="T38" fmla="*/ 620 w 1108"/>
                <a:gd name="T39" fmla="*/ 801 h 1047"/>
                <a:gd name="T40" fmla="*/ 754 w 1108"/>
                <a:gd name="T41" fmla="*/ 899 h 1047"/>
                <a:gd name="T42" fmla="*/ 925 w 1108"/>
                <a:gd name="T43" fmla="*/ 977 h 1047"/>
                <a:gd name="T44" fmla="*/ 1108 w 1108"/>
                <a:gd name="T45" fmla="*/ 1047 h 1047"/>
                <a:gd name="T46" fmla="*/ 784 w 1108"/>
                <a:gd name="T47" fmla="*/ 1047 h 104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108" h="1047">
                  <a:moveTo>
                    <a:pt x="784" y="1047"/>
                  </a:moveTo>
                  <a:lnTo>
                    <a:pt x="692" y="1011"/>
                  </a:lnTo>
                  <a:lnTo>
                    <a:pt x="607" y="945"/>
                  </a:lnTo>
                  <a:lnTo>
                    <a:pt x="517" y="861"/>
                  </a:lnTo>
                  <a:lnTo>
                    <a:pt x="432" y="776"/>
                  </a:lnTo>
                  <a:lnTo>
                    <a:pt x="350" y="677"/>
                  </a:lnTo>
                  <a:lnTo>
                    <a:pt x="266" y="563"/>
                  </a:lnTo>
                  <a:lnTo>
                    <a:pt x="188" y="447"/>
                  </a:lnTo>
                  <a:lnTo>
                    <a:pt x="122" y="325"/>
                  </a:lnTo>
                  <a:lnTo>
                    <a:pt x="65" y="211"/>
                  </a:lnTo>
                  <a:lnTo>
                    <a:pt x="21" y="101"/>
                  </a:lnTo>
                  <a:lnTo>
                    <a:pt x="0" y="0"/>
                  </a:lnTo>
                  <a:lnTo>
                    <a:pt x="109" y="217"/>
                  </a:lnTo>
                  <a:lnTo>
                    <a:pt x="209" y="378"/>
                  </a:lnTo>
                  <a:lnTo>
                    <a:pt x="294" y="500"/>
                  </a:lnTo>
                  <a:lnTo>
                    <a:pt x="373" y="590"/>
                  </a:lnTo>
                  <a:lnTo>
                    <a:pt x="441" y="661"/>
                  </a:lnTo>
                  <a:lnTo>
                    <a:pt x="506" y="713"/>
                  </a:lnTo>
                  <a:lnTo>
                    <a:pt x="564" y="754"/>
                  </a:lnTo>
                  <a:lnTo>
                    <a:pt x="620" y="801"/>
                  </a:lnTo>
                  <a:lnTo>
                    <a:pt x="754" y="899"/>
                  </a:lnTo>
                  <a:lnTo>
                    <a:pt x="925" y="977"/>
                  </a:lnTo>
                  <a:lnTo>
                    <a:pt x="1108" y="1047"/>
                  </a:lnTo>
                  <a:lnTo>
                    <a:pt x="784" y="1047"/>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12" name="Group 17">
              <a:extLst>
                <a:ext uri="{FF2B5EF4-FFF2-40B4-BE49-F238E27FC236}">
                  <a16:creationId xmlns:a16="http://schemas.microsoft.com/office/drawing/2014/main" id="{D162B08C-1A0E-4E36-AE20-4CD0DB5F76D6}"/>
                </a:ext>
              </a:extLst>
            </p:cNvPr>
            <p:cNvGrpSpPr>
              <a:grpSpLocks/>
            </p:cNvGrpSpPr>
            <p:nvPr userDrawn="1"/>
          </p:nvGrpSpPr>
          <p:grpSpPr bwMode="auto">
            <a:xfrm rot="3220060">
              <a:off x="2636" y="751"/>
              <a:ext cx="569" cy="636"/>
              <a:chOff x="1727" y="866"/>
              <a:chExt cx="129" cy="157"/>
            </a:xfrm>
          </p:grpSpPr>
          <p:sp>
            <p:nvSpPr>
              <p:cNvPr id="36" name="Freeform 18">
                <a:extLst>
                  <a:ext uri="{FF2B5EF4-FFF2-40B4-BE49-F238E27FC236}">
                    <a16:creationId xmlns:a16="http://schemas.microsoft.com/office/drawing/2014/main" id="{E08E6234-C9D7-4C0E-ABBA-7F244E1DD9F4}"/>
                  </a:ext>
                </a:extLst>
              </p:cNvPr>
              <p:cNvSpPr>
                <a:spLocks/>
              </p:cNvSpPr>
              <p:nvPr userDrawn="1"/>
            </p:nvSpPr>
            <p:spPr bwMode="ltGray">
              <a:xfrm>
                <a:off x="1727" y="866"/>
                <a:ext cx="41" cy="59"/>
              </a:xfrm>
              <a:custGeom>
                <a:avLst/>
                <a:gdLst>
                  <a:gd name="T0" fmla="*/ 0 w 83"/>
                  <a:gd name="T1" fmla="*/ 1 h 117"/>
                  <a:gd name="T2" fmla="*/ 0 w 83"/>
                  <a:gd name="T3" fmla="*/ 0 h 117"/>
                  <a:gd name="T4" fmla="*/ 0 w 83"/>
                  <a:gd name="T5" fmla="*/ 1 h 117"/>
                  <a:gd name="T6" fmla="*/ 0 w 83"/>
                  <a:gd name="T7" fmla="*/ 1 h 1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3" h="117">
                    <a:moveTo>
                      <a:pt x="83" y="28"/>
                    </a:moveTo>
                    <a:lnTo>
                      <a:pt x="27" y="0"/>
                    </a:lnTo>
                    <a:lnTo>
                      <a:pt x="0" y="117"/>
                    </a:lnTo>
                    <a:lnTo>
                      <a:pt x="83" y="2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 name="Freeform 19">
                <a:extLst>
                  <a:ext uri="{FF2B5EF4-FFF2-40B4-BE49-F238E27FC236}">
                    <a16:creationId xmlns:a16="http://schemas.microsoft.com/office/drawing/2014/main" id="{460A2F00-5F55-4408-B0D7-FD24E9BAE726}"/>
                  </a:ext>
                </a:extLst>
              </p:cNvPr>
              <p:cNvSpPr>
                <a:spLocks/>
              </p:cNvSpPr>
              <p:nvPr userDrawn="1"/>
            </p:nvSpPr>
            <p:spPr bwMode="ltGray">
              <a:xfrm>
                <a:off x="1786" y="894"/>
                <a:ext cx="70" cy="49"/>
              </a:xfrm>
              <a:custGeom>
                <a:avLst/>
                <a:gdLst>
                  <a:gd name="T0" fmla="*/ 0 w 140"/>
                  <a:gd name="T1" fmla="*/ 1 h 98"/>
                  <a:gd name="T2" fmla="*/ 1 w 140"/>
                  <a:gd name="T3" fmla="*/ 0 h 98"/>
                  <a:gd name="T4" fmla="*/ 1 w 140"/>
                  <a:gd name="T5" fmla="*/ 1 h 98"/>
                  <a:gd name="T6" fmla="*/ 0 w 140"/>
                  <a:gd name="T7" fmla="*/ 1 h 9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0" h="98">
                    <a:moveTo>
                      <a:pt x="0" y="98"/>
                    </a:moveTo>
                    <a:lnTo>
                      <a:pt x="118" y="0"/>
                    </a:lnTo>
                    <a:lnTo>
                      <a:pt x="140" y="49"/>
                    </a:lnTo>
                    <a:lnTo>
                      <a:pt x="0" y="9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 name="Freeform 20">
                <a:extLst>
                  <a:ext uri="{FF2B5EF4-FFF2-40B4-BE49-F238E27FC236}">
                    <a16:creationId xmlns:a16="http://schemas.microsoft.com/office/drawing/2014/main" id="{3BC77045-CDD9-4640-8CAD-D730A3589000}"/>
                  </a:ext>
                </a:extLst>
              </p:cNvPr>
              <p:cNvSpPr>
                <a:spLocks/>
              </p:cNvSpPr>
              <p:nvPr userDrawn="1"/>
            </p:nvSpPr>
            <p:spPr bwMode="ltGray">
              <a:xfrm>
                <a:off x="1772" y="998"/>
                <a:ext cx="73" cy="25"/>
              </a:xfrm>
              <a:custGeom>
                <a:avLst/>
                <a:gdLst>
                  <a:gd name="T0" fmla="*/ 0 w 145"/>
                  <a:gd name="T1" fmla="*/ 1 h 49"/>
                  <a:gd name="T2" fmla="*/ 1 w 145"/>
                  <a:gd name="T3" fmla="*/ 0 h 49"/>
                  <a:gd name="T4" fmla="*/ 1 w 145"/>
                  <a:gd name="T5" fmla="*/ 1 h 49"/>
                  <a:gd name="T6" fmla="*/ 0 w 145"/>
                  <a:gd name="T7" fmla="*/ 1 h 4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5" h="49">
                    <a:moveTo>
                      <a:pt x="0" y="7"/>
                    </a:moveTo>
                    <a:lnTo>
                      <a:pt x="145" y="0"/>
                    </a:lnTo>
                    <a:lnTo>
                      <a:pt x="131" y="49"/>
                    </a:lnTo>
                    <a:lnTo>
                      <a:pt x="0" y="7"/>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13" name="Group 21">
              <a:extLst>
                <a:ext uri="{FF2B5EF4-FFF2-40B4-BE49-F238E27FC236}">
                  <a16:creationId xmlns:a16="http://schemas.microsoft.com/office/drawing/2014/main" id="{C0ECBC72-235D-479B-B5AA-32E85E1E70A0}"/>
                </a:ext>
              </a:extLst>
            </p:cNvPr>
            <p:cNvGrpSpPr>
              <a:grpSpLocks/>
            </p:cNvGrpSpPr>
            <p:nvPr userDrawn="1"/>
          </p:nvGrpSpPr>
          <p:grpSpPr bwMode="auto">
            <a:xfrm rot="-6691250">
              <a:off x="3634" y="111"/>
              <a:ext cx="356" cy="608"/>
              <a:chOff x="1736" y="866"/>
              <a:chExt cx="129" cy="157"/>
            </a:xfrm>
          </p:grpSpPr>
          <p:sp>
            <p:nvSpPr>
              <p:cNvPr id="33" name="Freeform 22">
                <a:extLst>
                  <a:ext uri="{FF2B5EF4-FFF2-40B4-BE49-F238E27FC236}">
                    <a16:creationId xmlns:a16="http://schemas.microsoft.com/office/drawing/2014/main" id="{746F4A75-12F2-47C6-9061-B1883ED73B5D}"/>
                  </a:ext>
                </a:extLst>
              </p:cNvPr>
              <p:cNvSpPr>
                <a:spLocks/>
              </p:cNvSpPr>
              <p:nvPr userDrawn="1"/>
            </p:nvSpPr>
            <p:spPr bwMode="ltGray">
              <a:xfrm>
                <a:off x="1737" y="866"/>
                <a:ext cx="41" cy="59"/>
              </a:xfrm>
              <a:custGeom>
                <a:avLst/>
                <a:gdLst>
                  <a:gd name="T0" fmla="*/ 0 w 83"/>
                  <a:gd name="T1" fmla="*/ 1 h 117"/>
                  <a:gd name="T2" fmla="*/ 0 w 83"/>
                  <a:gd name="T3" fmla="*/ 0 h 117"/>
                  <a:gd name="T4" fmla="*/ 0 w 83"/>
                  <a:gd name="T5" fmla="*/ 1 h 117"/>
                  <a:gd name="T6" fmla="*/ 0 w 83"/>
                  <a:gd name="T7" fmla="*/ 1 h 1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3" h="117">
                    <a:moveTo>
                      <a:pt x="83" y="28"/>
                    </a:moveTo>
                    <a:lnTo>
                      <a:pt x="27" y="0"/>
                    </a:lnTo>
                    <a:lnTo>
                      <a:pt x="0" y="117"/>
                    </a:lnTo>
                    <a:lnTo>
                      <a:pt x="83" y="2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 name="Freeform 23">
                <a:extLst>
                  <a:ext uri="{FF2B5EF4-FFF2-40B4-BE49-F238E27FC236}">
                    <a16:creationId xmlns:a16="http://schemas.microsoft.com/office/drawing/2014/main" id="{0C1D38DE-4F7A-479C-940F-FBC67D677950}"/>
                  </a:ext>
                </a:extLst>
              </p:cNvPr>
              <p:cNvSpPr>
                <a:spLocks/>
              </p:cNvSpPr>
              <p:nvPr userDrawn="1"/>
            </p:nvSpPr>
            <p:spPr bwMode="ltGray">
              <a:xfrm>
                <a:off x="1796" y="894"/>
                <a:ext cx="70" cy="49"/>
              </a:xfrm>
              <a:custGeom>
                <a:avLst/>
                <a:gdLst>
                  <a:gd name="T0" fmla="*/ 0 w 140"/>
                  <a:gd name="T1" fmla="*/ 1 h 98"/>
                  <a:gd name="T2" fmla="*/ 1 w 140"/>
                  <a:gd name="T3" fmla="*/ 0 h 98"/>
                  <a:gd name="T4" fmla="*/ 1 w 140"/>
                  <a:gd name="T5" fmla="*/ 1 h 98"/>
                  <a:gd name="T6" fmla="*/ 0 w 140"/>
                  <a:gd name="T7" fmla="*/ 1 h 9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0" h="98">
                    <a:moveTo>
                      <a:pt x="0" y="98"/>
                    </a:moveTo>
                    <a:lnTo>
                      <a:pt x="118" y="0"/>
                    </a:lnTo>
                    <a:lnTo>
                      <a:pt x="140" y="49"/>
                    </a:lnTo>
                    <a:lnTo>
                      <a:pt x="0" y="9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 name="Freeform 24">
                <a:extLst>
                  <a:ext uri="{FF2B5EF4-FFF2-40B4-BE49-F238E27FC236}">
                    <a16:creationId xmlns:a16="http://schemas.microsoft.com/office/drawing/2014/main" id="{198415C4-AABE-47FA-A4E1-C9CD6F456889}"/>
                  </a:ext>
                </a:extLst>
              </p:cNvPr>
              <p:cNvSpPr>
                <a:spLocks/>
              </p:cNvSpPr>
              <p:nvPr userDrawn="1"/>
            </p:nvSpPr>
            <p:spPr bwMode="ltGray">
              <a:xfrm>
                <a:off x="1780" y="998"/>
                <a:ext cx="73" cy="25"/>
              </a:xfrm>
              <a:custGeom>
                <a:avLst/>
                <a:gdLst>
                  <a:gd name="T0" fmla="*/ 0 w 145"/>
                  <a:gd name="T1" fmla="*/ 1 h 49"/>
                  <a:gd name="T2" fmla="*/ 1 w 145"/>
                  <a:gd name="T3" fmla="*/ 0 h 49"/>
                  <a:gd name="T4" fmla="*/ 1 w 145"/>
                  <a:gd name="T5" fmla="*/ 1 h 49"/>
                  <a:gd name="T6" fmla="*/ 0 w 145"/>
                  <a:gd name="T7" fmla="*/ 1 h 4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5" h="49">
                    <a:moveTo>
                      <a:pt x="0" y="7"/>
                    </a:moveTo>
                    <a:lnTo>
                      <a:pt x="145" y="0"/>
                    </a:lnTo>
                    <a:lnTo>
                      <a:pt x="131" y="49"/>
                    </a:lnTo>
                    <a:lnTo>
                      <a:pt x="0" y="7"/>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14" name="Group 25">
              <a:extLst>
                <a:ext uri="{FF2B5EF4-FFF2-40B4-BE49-F238E27FC236}">
                  <a16:creationId xmlns:a16="http://schemas.microsoft.com/office/drawing/2014/main" id="{4222A8F1-0D7D-4984-926D-E2B007947252}"/>
                </a:ext>
              </a:extLst>
            </p:cNvPr>
            <p:cNvGrpSpPr>
              <a:grpSpLocks/>
            </p:cNvGrpSpPr>
            <p:nvPr userDrawn="1"/>
          </p:nvGrpSpPr>
          <p:grpSpPr bwMode="auto">
            <a:xfrm rot="8524840">
              <a:off x="677" y="3300"/>
              <a:ext cx="500" cy="500"/>
              <a:chOff x="1727" y="875"/>
              <a:chExt cx="129" cy="156"/>
            </a:xfrm>
          </p:grpSpPr>
          <p:sp>
            <p:nvSpPr>
              <p:cNvPr id="30" name="Freeform 26">
                <a:extLst>
                  <a:ext uri="{FF2B5EF4-FFF2-40B4-BE49-F238E27FC236}">
                    <a16:creationId xmlns:a16="http://schemas.microsoft.com/office/drawing/2014/main" id="{34FBA7F8-03DE-45B6-93B6-C50C56F28B00}"/>
                  </a:ext>
                </a:extLst>
              </p:cNvPr>
              <p:cNvSpPr>
                <a:spLocks/>
              </p:cNvSpPr>
              <p:nvPr userDrawn="1"/>
            </p:nvSpPr>
            <p:spPr bwMode="ltGray">
              <a:xfrm>
                <a:off x="1727" y="876"/>
                <a:ext cx="41" cy="59"/>
              </a:xfrm>
              <a:custGeom>
                <a:avLst/>
                <a:gdLst>
                  <a:gd name="T0" fmla="*/ 0 w 83"/>
                  <a:gd name="T1" fmla="*/ 1 h 117"/>
                  <a:gd name="T2" fmla="*/ 0 w 83"/>
                  <a:gd name="T3" fmla="*/ 0 h 117"/>
                  <a:gd name="T4" fmla="*/ 0 w 83"/>
                  <a:gd name="T5" fmla="*/ 1 h 117"/>
                  <a:gd name="T6" fmla="*/ 0 w 83"/>
                  <a:gd name="T7" fmla="*/ 1 h 1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3" h="117">
                    <a:moveTo>
                      <a:pt x="83" y="28"/>
                    </a:moveTo>
                    <a:lnTo>
                      <a:pt x="27" y="0"/>
                    </a:lnTo>
                    <a:lnTo>
                      <a:pt x="0" y="117"/>
                    </a:lnTo>
                    <a:lnTo>
                      <a:pt x="83" y="2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 name="Freeform 27">
                <a:extLst>
                  <a:ext uri="{FF2B5EF4-FFF2-40B4-BE49-F238E27FC236}">
                    <a16:creationId xmlns:a16="http://schemas.microsoft.com/office/drawing/2014/main" id="{0A9A0081-6434-47A0-96E7-7AF4AB77ABFC}"/>
                  </a:ext>
                </a:extLst>
              </p:cNvPr>
              <p:cNvSpPr>
                <a:spLocks/>
              </p:cNvSpPr>
              <p:nvPr userDrawn="1"/>
            </p:nvSpPr>
            <p:spPr bwMode="ltGray">
              <a:xfrm>
                <a:off x="1786" y="904"/>
                <a:ext cx="70" cy="49"/>
              </a:xfrm>
              <a:custGeom>
                <a:avLst/>
                <a:gdLst>
                  <a:gd name="T0" fmla="*/ 0 w 140"/>
                  <a:gd name="T1" fmla="*/ 1 h 98"/>
                  <a:gd name="T2" fmla="*/ 1 w 140"/>
                  <a:gd name="T3" fmla="*/ 0 h 98"/>
                  <a:gd name="T4" fmla="*/ 1 w 140"/>
                  <a:gd name="T5" fmla="*/ 1 h 98"/>
                  <a:gd name="T6" fmla="*/ 0 w 140"/>
                  <a:gd name="T7" fmla="*/ 1 h 9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0" h="98">
                    <a:moveTo>
                      <a:pt x="0" y="98"/>
                    </a:moveTo>
                    <a:lnTo>
                      <a:pt x="118" y="0"/>
                    </a:lnTo>
                    <a:lnTo>
                      <a:pt x="140" y="49"/>
                    </a:lnTo>
                    <a:lnTo>
                      <a:pt x="0" y="9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 name="Freeform 28">
                <a:extLst>
                  <a:ext uri="{FF2B5EF4-FFF2-40B4-BE49-F238E27FC236}">
                    <a16:creationId xmlns:a16="http://schemas.microsoft.com/office/drawing/2014/main" id="{666177E8-0352-4E39-A500-CFBBD9E14553}"/>
                  </a:ext>
                </a:extLst>
              </p:cNvPr>
              <p:cNvSpPr>
                <a:spLocks/>
              </p:cNvSpPr>
              <p:nvPr userDrawn="1"/>
            </p:nvSpPr>
            <p:spPr bwMode="ltGray">
              <a:xfrm>
                <a:off x="1772" y="1007"/>
                <a:ext cx="73" cy="25"/>
              </a:xfrm>
              <a:custGeom>
                <a:avLst/>
                <a:gdLst>
                  <a:gd name="T0" fmla="*/ 0 w 145"/>
                  <a:gd name="T1" fmla="*/ 1 h 49"/>
                  <a:gd name="T2" fmla="*/ 1 w 145"/>
                  <a:gd name="T3" fmla="*/ 0 h 49"/>
                  <a:gd name="T4" fmla="*/ 1 w 145"/>
                  <a:gd name="T5" fmla="*/ 1 h 49"/>
                  <a:gd name="T6" fmla="*/ 0 w 145"/>
                  <a:gd name="T7" fmla="*/ 1 h 4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5" h="49">
                    <a:moveTo>
                      <a:pt x="0" y="7"/>
                    </a:moveTo>
                    <a:lnTo>
                      <a:pt x="145" y="0"/>
                    </a:lnTo>
                    <a:lnTo>
                      <a:pt x="131" y="49"/>
                    </a:lnTo>
                    <a:lnTo>
                      <a:pt x="0" y="7"/>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15" name="Group 29">
              <a:extLst>
                <a:ext uri="{FF2B5EF4-FFF2-40B4-BE49-F238E27FC236}">
                  <a16:creationId xmlns:a16="http://schemas.microsoft.com/office/drawing/2014/main" id="{B075EB30-B58A-441D-B34D-375921359DE7}"/>
                </a:ext>
              </a:extLst>
            </p:cNvPr>
            <p:cNvGrpSpPr>
              <a:grpSpLocks/>
            </p:cNvGrpSpPr>
            <p:nvPr userDrawn="1"/>
          </p:nvGrpSpPr>
          <p:grpSpPr bwMode="auto">
            <a:xfrm rot="4106450" flipH="1">
              <a:off x="404" y="254"/>
              <a:ext cx="708" cy="891"/>
              <a:chOff x="1727" y="866"/>
              <a:chExt cx="129" cy="157"/>
            </a:xfrm>
          </p:grpSpPr>
          <p:sp>
            <p:nvSpPr>
              <p:cNvPr id="27" name="Freeform 30">
                <a:extLst>
                  <a:ext uri="{FF2B5EF4-FFF2-40B4-BE49-F238E27FC236}">
                    <a16:creationId xmlns:a16="http://schemas.microsoft.com/office/drawing/2014/main" id="{AABB1D5C-644C-429E-8F13-5BDAA55052DF}"/>
                  </a:ext>
                </a:extLst>
              </p:cNvPr>
              <p:cNvSpPr>
                <a:spLocks/>
              </p:cNvSpPr>
              <p:nvPr userDrawn="1"/>
            </p:nvSpPr>
            <p:spPr bwMode="ltGray">
              <a:xfrm>
                <a:off x="1727" y="866"/>
                <a:ext cx="41" cy="59"/>
              </a:xfrm>
              <a:custGeom>
                <a:avLst/>
                <a:gdLst>
                  <a:gd name="T0" fmla="*/ 0 w 83"/>
                  <a:gd name="T1" fmla="*/ 1 h 117"/>
                  <a:gd name="T2" fmla="*/ 0 w 83"/>
                  <a:gd name="T3" fmla="*/ 0 h 117"/>
                  <a:gd name="T4" fmla="*/ 0 w 83"/>
                  <a:gd name="T5" fmla="*/ 1 h 117"/>
                  <a:gd name="T6" fmla="*/ 0 w 83"/>
                  <a:gd name="T7" fmla="*/ 1 h 1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3" h="117">
                    <a:moveTo>
                      <a:pt x="83" y="28"/>
                    </a:moveTo>
                    <a:lnTo>
                      <a:pt x="27" y="0"/>
                    </a:lnTo>
                    <a:lnTo>
                      <a:pt x="0" y="117"/>
                    </a:lnTo>
                    <a:lnTo>
                      <a:pt x="83" y="2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 name="Freeform 31">
                <a:extLst>
                  <a:ext uri="{FF2B5EF4-FFF2-40B4-BE49-F238E27FC236}">
                    <a16:creationId xmlns:a16="http://schemas.microsoft.com/office/drawing/2014/main" id="{1130FF97-7590-4232-977F-CA075E5ACAD3}"/>
                  </a:ext>
                </a:extLst>
              </p:cNvPr>
              <p:cNvSpPr>
                <a:spLocks/>
              </p:cNvSpPr>
              <p:nvPr userDrawn="1"/>
            </p:nvSpPr>
            <p:spPr bwMode="ltGray">
              <a:xfrm>
                <a:off x="1786" y="894"/>
                <a:ext cx="70" cy="49"/>
              </a:xfrm>
              <a:custGeom>
                <a:avLst/>
                <a:gdLst>
                  <a:gd name="T0" fmla="*/ 0 w 140"/>
                  <a:gd name="T1" fmla="*/ 1 h 98"/>
                  <a:gd name="T2" fmla="*/ 1 w 140"/>
                  <a:gd name="T3" fmla="*/ 0 h 98"/>
                  <a:gd name="T4" fmla="*/ 1 w 140"/>
                  <a:gd name="T5" fmla="*/ 1 h 98"/>
                  <a:gd name="T6" fmla="*/ 0 w 140"/>
                  <a:gd name="T7" fmla="*/ 1 h 9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0" h="98">
                    <a:moveTo>
                      <a:pt x="0" y="98"/>
                    </a:moveTo>
                    <a:lnTo>
                      <a:pt x="118" y="0"/>
                    </a:lnTo>
                    <a:lnTo>
                      <a:pt x="140" y="49"/>
                    </a:lnTo>
                    <a:lnTo>
                      <a:pt x="0" y="9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 name="Freeform 32">
                <a:extLst>
                  <a:ext uri="{FF2B5EF4-FFF2-40B4-BE49-F238E27FC236}">
                    <a16:creationId xmlns:a16="http://schemas.microsoft.com/office/drawing/2014/main" id="{07EDA098-D54A-487B-B9EF-A39E6EBA042E}"/>
                  </a:ext>
                </a:extLst>
              </p:cNvPr>
              <p:cNvSpPr>
                <a:spLocks/>
              </p:cNvSpPr>
              <p:nvPr userDrawn="1"/>
            </p:nvSpPr>
            <p:spPr bwMode="ltGray">
              <a:xfrm>
                <a:off x="1772" y="998"/>
                <a:ext cx="73" cy="25"/>
              </a:xfrm>
              <a:custGeom>
                <a:avLst/>
                <a:gdLst>
                  <a:gd name="T0" fmla="*/ 0 w 145"/>
                  <a:gd name="T1" fmla="*/ 1 h 49"/>
                  <a:gd name="T2" fmla="*/ 1 w 145"/>
                  <a:gd name="T3" fmla="*/ 0 h 49"/>
                  <a:gd name="T4" fmla="*/ 1 w 145"/>
                  <a:gd name="T5" fmla="*/ 1 h 49"/>
                  <a:gd name="T6" fmla="*/ 0 w 145"/>
                  <a:gd name="T7" fmla="*/ 1 h 4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5" h="49">
                    <a:moveTo>
                      <a:pt x="0" y="7"/>
                    </a:moveTo>
                    <a:lnTo>
                      <a:pt x="145" y="0"/>
                    </a:lnTo>
                    <a:lnTo>
                      <a:pt x="131" y="49"/>
                    </a:lnTo>
                    <a:lnTo>
                      <a:pt x="0" y="7"/>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16" name="Group 33">
              <a:extLst>
                <a:ext uri="{FF2B5EF4-FFF2-40B4-BE49-F238E27FC236}">
                  <a16:creationId xmlns:a16="http://schemas.microsoft.com/office/drawing/2014/main" id="{AC225E2E-995B-4794-997E-301FAA42E9CA}"/>
                </a:ext>
              </a:extLst>
            </p:cNvPr>
            <p:cNvGrpSpPr>
              <a:grpSpLocks/>
            </p:cNvGrpSpPr>
            <p:nvPr userDrawn="1"/>
          </p:nvGrpSpPr>
          <p:grpSpPr bwMode="auto">
            <a:xfrm rot="10015322" flipH="1">
              <a:off x="4632" y="2392"/>
              <a:ext cx="708" cy="891"/>
              <a:chOff x="1727" y="866"/>
              <a:chExt cx="129" cy="157"/>
            </a:xfrm>
          </p:grpSpPr>
          <p:sp>
            <p:nvSpPr>
              <p:cNvPr id="24" name="Freeform 34">
                <a:extLst>
                  <a:ext uri="{FF2B5EF4-FFF2-40B4-BE49-F238E27FC236}">
                    <a16:creationId xmlns:a16="http://schemas.microsoft.com/office/drawing/2014/main" id="{B03B971D-9DD3-4DE0-BFAD-345190B60206}"/>
                  </a:ext>
                </a:extLst>
              </p:cNvPr>
              <p:cNvSpPr>
                <a:spLocks/>
              </p:cNvSpPr>
              <p:nvPr userDrawn="1"/>
            </p:nvSpPr>
            <p:spPr bwMode="ltGray">
              <a:xfrm>
                <a:off x="1727" y="866"/>
                <a:ext cx="41" cy="59"/>
              </a:xfrm>
              <a:custGeom>
                <a:avLst/>
                <a:gdLst>
                  <a:gd name="T0" fmla="*/ 0 w 83"/>
                  <a:gd name="T1" fmla="*/ 1 h 117"/>
                  <a:gd name="T2" fmla="*/ 0 w 83"/>
                  <a:gd name="T3" fmla="*/ 0 h 117"/>
                  <a:gd name="T4" fmla="*/ 0 w 83"/>
                  <a:gd name="T5" fmla="*/ 1 h 117"/>
                  <a:gd name="T6" fmla="*/ 0 w 83"/>
                  <a:gd name="T7" fmla="*/ 1 h 1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3" h="117">
                    <a:moveTo>
                      <a:pt x="83" y="28"/>
                    </a:moveTo>
                    <a:lnTo>
                      <a:pt x="27" y="0"/>
                    </a:lnTo>
                    <a:lnTo>
                      <a:pt x="0" y="117"/>
                    </a:lnTo>
                    <a:lnTo>
                      <a:pt x="83" y="2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 name="Freeform 35">
                <a:extLst>
                  <a:ext uri="{FF2B5EF4-FFF2-40B4-BE49-F238E27FC236}">
                    <a16:creationId xmlns:a16="http://schemas.microsoft.com/office/drawing/2014/main" id="{77714669-DAEE-4A3D-A727-9639EB25B648}"/>
                  </a:ext>
                </a:extLst>
              </p:cNvPr>
              <p:cNvSpPr>
                <a:spLocks/>
              </p:cNvSpPr>
              <p:nvPr userDrawn="1"/>
            </p:nvSpPr>
            <p:spPr bwMode="ltGray">
              <a:xfrm>
                <a:off x="1786" y="894"/>
                <a:ext cx="70" cy="49"/>
              </a:xfrm>
              <a:custGeom>
                <a:avLst/>
                <a:gdLst>
                  <a:gd name="T0" fmla="*/ 0 w 140"/>
                  <a:gd name="T1" fmla="*/ 1 h 98"/>
                  <a:gd name="T2" fmla="*/ 1 w 140"/>
                  <a:gd name="T3" fmla="*/ 0 h 98"/>
                  <a:gd name="T4" fmla="*/ 1 w 140"/>
                  <a:gd name="T5" fmla="*/ 1 h 98"/>
                  <a:gd name="T6" fmla="*/ 0 w 140"/>
                  <a:gd name="T7" fmla="*/ 1 h 9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0" h="98">
                    <a:moveTo>
                      <a:pt x="0" y="98"/>
                    </a:moveTo>
                    <a:lnTo>
                      <a:pt x="118" y="0"/>
                    </a:lnTo>
                    <a:lnTo>
                      <a:pt x="140" y="49"/>
                    </a:lnTo>
                    <a:lnTo>
                      <a:pt x="0" y="9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 name="Freeform 36">
                <a:extLst>
                  <a:ext uri="{FF2B5EF4-FFF2-40B4-BE49-F238E27FC236}">
                    <a16:creationId xmlns:a16="http://schemas.microsoft.com/office/drawing/2014/main" id="{9F11BFD1-DB8D-4698-B862-E17A767FED77}"/>
                  </a:ext>
                </a:extLst>
              </p:cNvPr>
              <p:cNvSpPr>
                <a:spLocks/>
              </p:cNvSpPr>
              <p:nvPr userDrawn="1"/>
            </p:nvSpPr>
            <p:spPr bwMode="ltGray">
              <a:xfrm>
                <a:off x="1772" y="998"/>
                <a:ext cx="73" cy="25"/>
              </a:xfrm>
              <a:custGeom>
                <a:avLst/>
                <a:gdLst>
                  <a:gd name="T0" fmla="*/ 0 w 145"/>
                  <a:gd name="T1" fmla="*/ 1 h 49"/>
                  <a:gd name="T2" fmla="*/ 1 w 145"/>
                  <a:gd name="T3" fmla="*/ 0 h 49"/>
                  <a:gd name="T4" fmla="*/ 1 w 145"/>
                  <a:gd name="T5" fmla="*/ 1 h 49"/>
                  <a:gd name="T6" fmla="*/ 0 w 145"/>
                  <a:gd name="T7" fmla="*/ 1 h 4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5" h="49">
                    <a:moveTo>
                      <a:pt x="0" y="7"/>
                    </a:moveTo>
                    <a:lnTo>
                      <a:pt x="145" y="0"/>
                    </a:lnTo>
                    <a:lnTo>
                      <a:pt x="131" y="49"/>
                    </a:lnTo>
                    <a:lnTo>
                      <a:pt x="0" y="7"/>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17" name="Freeform 37">
              <a:extLst>
                <a:ext uri="{FF2B5EF4-FFF2-40B4-BE49-F238E27FC236}">
                  <a16:creationId xmlns:a16="http://schemas.microsoft.com/office/drawing/2014/main" id="{1F53A562-4BCC-47AA-82DE-07A3CAA840E0}"/>
                </a:ext>
              </a:extLst>
            </p:cNvPr>
            <p:cNvSpPr>
              <a:spLocks/>
            </p:cNvSpPr>
            <p:nvPr userDrawn="1"/>
          </p:nvSpPr>
          <p:spPr bwMode="ltGray">
            <a:xfrm>
              <a:off x="1217" y="2"/>
              <a:ext cx="862" cy="886"/>
            </a:xfrm>
            <a:custGeom>
              <a:avLst/>
              <a:gdLst>
                <a:gd name="T0" fmla="*/ 0 w 862"/>
                <a:gd name="T1" fmla="*/ 0 h 886"/>
                <a:gd name="T2" fmla="*/ 6 w 862"/>
                <a:gd name="T3" fmla="*/ 107 h 886"/>
                <a:gd name="T4" fmla="*/ 37 w 862"/>
                <a:gd name="T5" fmla="*/ 262 h 886"/>
                <a:gd name="T6" fmla="*/ 83 w 862"/>
                <a:gd name="T7" fmla="*/ 410 h 886"/>
                <a:gd name="T8" fmla="*/ 149 w 862"/>
                <a:gd name="T9" fmla="*/ 546 h 886"/>
                <a:gd name="T10" fmla="*/ 237 w 862"/>
                <a:gd name="T11" fmla="*/ 666 h 886"/>
                <a:gd name="T12" fmla="*/ 338 w 862"/>
                <a:gd name="T13" fmla="*/ 764 h 886"/>
                <a:gd name="T14" fmla="*/ 450 w 862"/>
                <a:gd name="T15" fmla="*/ 838 h 886"/>
                <a:gd name="T16" fmla="*/ 579 w 862"/>
                <a:gd name="T17" fmla="*/ 879 h 886"/>
                <a:gd name="T18" fmla="*/ 714 w 862"/>
                <a:gd name="T19" fmla="*/ 886 h 886"/>
                <a:gd name="T20" fmla="*/ 862 w 862"/>
                <a:gd name="T21" fmla="*/ 851 h 886"/>
                <a:gd name="T22" fmla="*/ 784 w 862"/>
                <a:gd name="T23" fmla="*/ 856 h 886"/>
                <a:gd name="T24" fmla="*/ 700 w 862"/>
                <a:gd name="T25" fmla="*/ 835 h 886"/>
                <a:gd name="T26" fmla="*/ 621 w 862"/>
                <a:gd name="T27" fmla="*/ 794 h 886"/>
                <a:gd name="T28" fmla="*/ 542 w 862"/>
                <a:gd name="T29" fmla="*/ 728 h 886"/>
                <a:gd name="T30" fmla="*/ 466 w 862"/>
                <a:gd name="T31" fmla="*/ 649 h 886"/>
                <a:gd name="T32" fmla="*/ 397 w 862"/>
                <a:gd name="T33" fmla="*/ 557 h 886"/>
                <a:gd name="T34" fmla="*/ 334 w 862"/>
                <a:gd name="T35" fmla="*/ 454 h 886"/>
                <a:gd name="T36" fmla="*/ 279 w 862"/>
                <a:gd name="T37" fmla="*/ 339 h 886"/>
                <a:gd name="T38" fmla="*/ 238 w 862"/>
                <a:gd name="T39" fmla="*/ 225 h 886"/>
                <a:gd name="T40" fmla="*/ 205 w 862"/>
                <a:gd name="T41" fmla="*/ 105 h 886"/>
                <a:gd name="T42" fmla="*/ 184 w 862"/>
                <a:gd name="T43" fmla="*/ 3 h 88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862" h="886">
                  <a:moveTo>
                    <a:pt x="0" y="0"/>
                  </a:moveTo>
                  <a:lnTo>
                    <a:pt x="6" y="107"/>
                  </a:lnTo>
                  <a:lnTo>
                    <a:pt x="37" y="262"/>
                  </a:lnTo>
                  <a:lnTo>
                    <a:pt x="83" y="410"/>
                  </a:lnTo>
                  <a:lnTo>
                    <a:pt x="149" y="546"/>
                  </a:lnTo>
                  <a:lnTo>
                    <a:pt x="237" y="666"/>
                  </a:lnTo>
                  <a:lnTo>
                    <a:pt x="338" y="764"/>
                  </a:lnTo>
                  <a:lnTo>
                    <a:pt x="450" y="838"/>
                  </a:lnTo>
                  <a:lnTo>
                    <a:pt x="579" y="879"/>
                  </a:lnTo>
                  <a:lnTo>
                    <a:pt x="714" y="886"/>
                  </a:lnTo>
                  <a:lnTo>
                    <a:pt x="862" y="851"/>
                  </a:lnTo>
                  <a:lnTo>
                    <a:pt x="784" y="856"/>
                  </a:lnTo>
                  <a:lnTo>
                    <a:pt x="700" y="835"/>
                  </a:lnTo>
                  <a:lnTo>
                    <a:pt x="621" y="794"/>
                  </a:lnTo>
                  <a:lnTo>
                    <a:pt x="542" y="728"/>
                  </a:lnTo>
                  <a:lnTo>
                    <a:pt x="466" y="649"/>
                  </a:lnTo>
                  <a:lnTo>
                    <a:pt x="397" y="557"/>
                  </a:lnTo>
                  <a:lnTo>
                    <a:pt x="334" y="454"/>
                  </a:lnTo>
                  <a:lnTo>
                    <a:pt x="279" y="339"/>
                  </a:lnTo>
                  <a:lnTo>
                    <a:pt x="238" y="225"/>
                  </a:lnTo>
                  <a:lnTo>
                    <a:pt x="205" y="105"/>
                  </a:lnTo>
                  <a:lnTo>
                    <a:pt x="184" y="3"/>
                  </a:lnTo>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 name="Freeform 38">
              <a:extLst>
                <a:ext uri="{FF2B5EF4-FFF2-40B4-BE49-F238E27FC236}">
                  <a16:creationId xmlns:a16="http://schemas.microsoft.com/office/drawing/2014/main" id="{896C6520-1D07-4DA5-9B27-C6EA85D4FD36}"/>
                </a:ext>
              </a:extLst>
            </p:cNvPr>
            <p:cNvSpPr>
              <a:spLocks/>
            </p:cNvSpPr>
            <p:nvPr userDrawn="1"/>
          </p:nvSpPr>
          <p:spPr bwMode="ltGray">
            <a:xfrm rot="9832527" flipV="1">
              <a:off x="2158" y="102"/>
              <a:ext cx="681" cy="593"/>
            </a:xfrm>
            <a:custGeom>
              <a:avLst/>
              <a:gdLst>
                <a:gd name="T0" fmla="*/ 0 w 257"/>
                <a:gd name="T1" fmla="*/ 0 h 237"/>
                <a:gd name="T2" fmla="*/ 0 w 257"/>
                <a:gd name="T3" fmla="*/ 23774569 h 237"/>
                <a:gd name="T4" fmla="*/ 6691424 w 257"/>
                <a:gd name="T5" fmla="*/ 47143260 h 237"/>
                <a:gd name="T6" fmla="*/ 13293088 w 257"/>
                <a:gd name="T7" fmla="*/ 70794647 h 237"/>
                <a:gd name="T8" fmla="*/ 24473619 w 257"/>
                <a:gd name="T9" fmla="*/ 92358331 h 237"/>
                <a:gd name="T10" fmla="*/ 40377492 w 257"/>
                <a:gd name="T11" fmla="*/ 112399907 h 237"/>
                <a:gd name="T12" fmla="*/ 60638185 w 257"/>
                <a:gd name="T13" fmla="*/ 133002274 h 237"/>
                <a:gd name="T14" fmla="*/ 85061227 w 257"/>
                <a:gd name="T15" fmla="*/ 151840522 h 237"/>
                <a:gd name="T16" fmla="*/ 113726860 w 257"/>
                <a:gd name="T17" fmla="*/ 167680248 h 237"/>
                <a:gd name="T18" fmla="*/ 149911556 w 257"/>
                <a:gd name="T19" fmla="*/ 182916610 h 237"/>
                <a:gd name="T20" fmla="*/ 191741894 w 257"/>
                <a:gd name="T21" fmla="*/ 195974222 h 237"/>
                <a:gd name="T22" fmla="*/ 236557158 w 257"/>
                <a:gd name="T23" fmla="*/ 206517432 h 237"/>
                <a:gd name="T24" fmla="*/ 291785118 w 257"/>
                <a:gd name="T25" fmla="*/ 214847095 h 237"/>
                <a:gd name="T26" fmla="*/ 352416750 w 257"/>
                <a:gd name="T27" fmla="*/ 220547782 h 237"/>
                <a:gd name="T28" fmla="*/ 419167482 w 257"/>
                <a:gd name="T29" fmla="*/ 223561731 h 237"/>
                <a:gd name="T30" fmla="*/ 490573462 w 257"/>
                <a:gd name="T31" fmla="*/ 222346656 h 237"/>
                <a:gd name="T32" fmla="*/ 573155430 w 257"/>
                <a:gd name="T33" fmla="*/ 218625909 h 237"/>
                <a:gd name="T34" fmla="*/ 499801862 w 257"/>
                <a:gd name="T35" fmla="*/ 214047636 h 237"/>
                <a:gd name="T36" fmla="*/ 434985772 w 257"/>
                <a:gd name="T37" fmla="*/ 207312960 h 237"/>
                <a:gd name="T38" fmla="*/ 378564344 w 257"/>
                <a:gd name="T39" fmla="*/ 199784004 h 237"/>
                <a:gd name="T40" fmla="*/ 329894069 w 257"/>
                <a:gd name="T41" fmla="*/ 192246424 h 237"/>
                <a:gd name="T42" fmla="*/ 285215556 w 257"/>
                <a:gd name="T43" fmla="*/ 182136014 h 237"/>
                <a:gd name="T44" fmla="*/ 249850251 w 257"/>
                <a:gd name="T45" fmla="*/ 171431551 h 237"/>
                <a:gd name="T46" fmla="*/ 216300948 w 257"/>
                <a:gd name="T47" fmla="*/ 159369758 h 237"/>
                <a:gd name="T48" fmla="*/ 187678112 w 257"/>
                <a:gd name="T49" fmla="*/ 146313087 h 237"/>
                <a:gd name="T50" fmla="*/ 160679393 w 257"/>
                <a:gd name="T51" fmla="*/ 133002274 h 237"/>
                <a:gd name="T52" fmla="*/ 136255959 w 257"/>
                <a:gd name="T53" fmla="*/ 117957608 h 237"/>
                <a:gd name="T54" fmla="*/ 116220912 w 257"/>
                <a:gd name="T55" fmla="*/ 101090194 h 237"/>
                <a:gd name="T56" fmla="*/ 95882349 w 257"/>
                <a:gd name="T57" fmla="*/ 82855264 h 237"/>
                <a:gd name="T58" fmla="*/ 73352527 w 257"/>
                <a:gd name="T59" fmla="*/ 65216669 h 237"/>
                <a:gd name="T60" fmla="*/ 51421118 w 257"/>
                <a:gd name="T61" fmla="*/ 44441462 h 237"/>
                <a:gd name="T62" fmla="*/ 26947647 w 257"/>
                <a:gd name="T63" fmla="*/ 22570013 h 237"/>
                <a:gd name="T64" fmla="*/ 0 w 257"/>
                <a:gd name="T65" fmla="*/ 0 h 23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57" h="237">
                  <a:moveTo>
                    <a:pt x="0" y="0"/>
                  </a:moveTo>
                  <a:lnTo>
                    <a:pt x="0" y="25"/>
                  </a:lnTo>
                  <a:lnTo>
                    <a:pt x="3" y="50"/>
                  </a:lnTo>
                  <a:lnTo>
                    <a:pt x="6" y="75"/>
                  </a:lnTo>
                  <a:lnTo>
                    <a:pt x="11" y="98"/>
                  </a:lnTo>
                  <a:lnTo>
                    <a:pt x="18" y="119"/>
                  </a:lnTo>
                  <a:lnTo>
                    <a:pt x="27" y="141"/>
                  </a:lnTo>
                  <a:lnTo>
                    <a:pt x="38" y="161"/>
                  </a:lnTo>
                  <a:lnTo>
                    <a:pt x="51" y="178"/>
                  </a:lnTo>
                  <a:lnTo>
                    <a:pt x="67" y="194"/>
                  </a:lnTo>
                  <a:lnTo>
                    <a:pt x="86" y="208"/>
                  </a:lnTo>
                  <a:lnTo>
                    <a:pt x="106" y="219"/>
                  </a:lnTo>
                  <a:lnTo>
                    <a:pt x="131" y="228"/>
                  </a:lnTo>
                  <a:lnTo>
                    <a:pt x="158" y="234"/>
                  </a:lnTo>
                  <a:lnTo>
                    <a:pt x="188" y="237"/>
                  </a:lnTo>
                  <a:lnTo>
                    <a:pt x="220" y="236"/>
                  </a:lnTo>
                  <a:lnTo>
                    <a:pt x="257" y="232"/>
                  </a:lnTo>
                  <a:lnTo>
                    <a:pt x="224" y="227"/>
                  </a:lnTo>
                  <a:lnTo>
                    <a:pt x="195" y="220"/>
                  </a:lnTo>
                  <a:lnTo>
                    <a:pt x="170" y="212"/>
                  </a:lnTo>
                  <a:lnTo>
                    <a:pt x="148" y="204"/>
                  </a:lnTo>
                  <a:lnTo>
                    <a:pt x="128" y="193"/>
                  </a:lnTo>
                  <a:lnTo>
                    <a:pt x="112" y="182"/>
                  </a:lnTo>
                  <a:lnTo>
                    <a:pt x="97" y="169"/>
                  </a:lnTo>
                  <a:lnTo>
                    <a:pt x="84" y="155"/>
                  </a:lnTo>
                  <a:lnTo>
                    <a:pt x="72" y="141"/>
                  </a:lnTo>
                  <a:lnTo>
                    <a:pt x="61" y="125"/>
                  </a:lnTo>
                  <a:lnTo>
                    <a:pt x="52" y="107"/>
                  </a:lnTo>
                  <a:lnTo>
                    <a:pt x="43" y="88"/>
                  </a:lnTo>
                  <a:lnTo>
                    <a:pt x="33" y="69"/>
                  </a:lnTo>
                  <a:lnTo>
                    <a:pt x="23" y="47"/>
                  </a:lnTo>
                  <a:lnTo>
                    <a:pt x="12" y="24"/>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 name="Freeform 39">
              <a:extLst>
                <a:ext uri="{FF2B5EF4-FFF2-40B4-BE49-F238E27FC236}">
                  <a16:creationId xmlns:a16="http://schemas.microsoft.com/office/drawing/2014/main" id="{89723650-2576-4E0E-805C-2C72947F82B9}"/>
                </a:ext>
              </a:extLst>
            </p:cNvPr>
            <p:cNvSpPr>
              <a:spLocks/>
            </p:cNvSpPr>
            <p:nvPr userDrawn="1"/>
          </p:nvSpPr>
          <p:spPr bwMode="ltGray">
            <a:xfrm rot="9832527" flipV="1">
              <a:off x="1997" y="858"/>
              <a:ext cx="330" cy="278"/>
            </a:xfrm>
            <a:custGeom>
              <a:avLst/>
              <a:gdLst>
                <a:gd name="T0" fmla="*/ 183389958 w 124"/>
                <a:gd name="T1" fmla="*/ 0 h 110"/>
                <a:gd name="T2" fmla="*/ 294949204 w 124"/>
                <a:gd name="T3" fmla="*/ 118415937 h 110"/>
                <a:gd name="T4" fmla="*/ 285130720 w 124"/>
                <a:gd name="T5" fmla="*/ 117044887 h 110"/>
                <a:gd name="T6" fmla="*/ 254584693 w 124"/>
                <a:gd name="T7" fmla="*/ 114949495 h 110"/>
                <a:gd name="T8" fmla="*/ 211903323 w 124"/>
                <a:gd name="T9" fmla="*/ 110517788 h 110"/>
                <a:gd name="T10" fmla="*/ 161914936 w 124"/>
                <a:gd name="T11" fmla="*/ 108422267 h 110"/>
                <a:gd name="T12" fmla="*/ 107140028 w 124"/>
                <a:gd name="T13" fmla="*/ 106188529 h 110"/>
                <a:gd name="T14" fmla="*/ 59804436 w 124"/>
                <a:gd name="T15" fmla="*/ 107614816 h 110"/>
                <a:gd name="T16" fmla="*/ 21440297 w 124"/>
                <a:gd name="T17" fmla="*/ 111888626 h 110"/>
                <a:gd name="T18" fmla="*/ 0 w 124"/>
                <a:gd name="T19" fmla="*/ 120649465 h 110"/>
                <a:gd name="T20" fmla="*/ 9729685 w 124"/>
                <a:gd name="T21" fmla="*/ 107614816 h 110"/>
                <a:gd name="T22" fmla="*/ 18835437 w 124"/>
                <a:gd name="T23" fmla="*/ 97621469 h 110"/>
                <a:gd name="T24" fmla="*/ 38223432 w 124"/>
                <a:gd name="T25" fmla="*/ 89756169 h 110"/>
                <a:gd name="T26" fmla="*/ 59804436 w 124"/>
                <a:gd name="T27" fmla="*/ 83220420 h 110"/>
                <a:gd name="T28" fmla="*/ 85697961 w 124"/>
                <a:gd name="T29" fmla="*/ 78958341 h 110"/>
                <a:gd name="T30" fmla="*/ 111827805 w 124"/>
                <a:gd name="T31" fmla="*/ 77534106 h 110"/>
                <a:gd name="T32" fmla="*/ 140338195 w 124"/>
                <a:gd name="T33" fmla="*/ 77534106 h 110"/>
                <a:gd name="T34" fmla="*/ 171632095 w 124"/>
                <a:gd name="T35" fmla="*/ 81125015 h 110"/>
                <a:gd name="T36" fmla="*/ 173284916 w 124"/>
                <a:gd name="T37" fmla="*/ 77534106 h 110"/>
                <a:gd name="T38" fmla="*/ 166234541 w 124"/>
                <a:gd name="T39" fmla="*/ 61575696 h 110"/>
                <a:gd name="T40" fmla="*/ 159156967 w 124"/>
                <a:gd name="T41" fmla="*/ 41689282 h 110"/>
                <a:gd name="T42" fmla="*/ 154469197 w 124"/>
                <a:gd name="T43" fmla="*/ 32928943 h 110"/>
                <a:gd name="T44" fmla="*/ 150188985 w 124"/>
                <a:gd name="T45" fmla="*/ 32928943 h 110"/>
                <a:gd name="T46" fmla="*/ 144792530 w 124"/>
                <a:gd name="T47" fmla="*/ 31570577 h 110"/>
                <a:gd name="T48" fmla="*/ 140338195 w 124"/>
                <a:gd name="T49" fmla="*/ 28668416 h 110"/>
                <a:gd name="T50" fmla="*/ 136061188 w 124"/>
                <a:gd name="T51" fmla="*/ 25256634 h 110"/>
                <a:gd name="T52" fmla="*/ 136061188 w 124"/>
                <a:gd name="T53" fmla="*/ 20769506 h 110"/>
                <a:gd name="T54" fmla="*/ 140338195 w 124"/>
                <a:gd name="T55" fmla="*/ 15074621 h 110"/>
                <a:gd name="T56" fmla="*/ 157126948 w 124"/>
                <a:gd name="T57" fmla="*/ 8757581 h 110"/>
                <a:gd name="T58" fmla="*/ 183389958 w 124"/>
                <a:gd name="T59" fmla="*/ 0 h 11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24" h="110">
                  <a:moveTo>
                    <a:pt x="77" y="0"/>
                  </a:moveTo>
                  <a:lnTo>
                    <a:pt x="124" y="108"/>
                  </a:lnTo>
                  <a:lnTo>
                    <a:pt x="120" y="107"/>
                  </a:lnTo>
                  <a:lnTo>
                    <a:pt x="107" y="105"/>
                  </a:lnTo>
                  <a:lnTo>
                    <a:pt x="89" y="101"/>
                  </a:lnTo>
                  <a:lnTo>
                    <a:pt x="68" y="99"/>
                  </a:lnTo>
                  <a:lnTo>
                    <a:pt x="45" y="97"/>
                  </a:lnTo>
                  <a:lnTo>
                    <a:pt x="25" y="98"/>
                  </a:lnTo>
                  <a:lnTo>
                    <a:pt x="9" y="102"/>
                  </a:lnTo>
                  <a:lnTo>
                    <a:pt x="0" y="110"/>
                  </a:lnTo>
                  <a:lnTo>
                    <a:pt x="4" y="98"/>
                  </a:lnTo>
                  <a:lnTo>
                    <a:pt x="8" y="89"/>
                  </a:lnTo>
                  <a:lnTo>
                    <a:pt x="16" y="82"/>
                  </a:lnTo>
                  <a:lnTo>
                    <a:pt x="25" y="76"/>
                  </a:lnTo>
                  <a:lnTo>
                    <a:pt x="36" y="72"/>
                  </a:lnTo>
                  <a:lnTo>
                    <a:pt x="47" y="71"/>
                  </a:lnTo>
                  <a:lnTo>
                    <a:pt x="59" y="71"/>
                  </a:lnTo>
                  <a:lnTo>
                    <a:pt x="72" y="74"/>
                  </a:lnTo>
                  <a:lnTo>
                    <a:pt x="73" y="71"/>
                  </a:lnTo>
                  <a:lnTo>
                    <a:pt x="70" y="56"/>
                  </a:lnTo>
                  <a:lnTo>
                    <a:pt x="67" y="38"/>
                  </a:lnTo>
                  <a:lnTo>
                    <a:pt x="65" y="30"/>
                  </a:lnTo>
                  <a:lnTo>
                    <a:pt x="63" y="30"/>
                  </a:lnTo>
                  <a:lnTo>
                    <a:pt x="61" y="29"/>
                  </a:lnTo>
                  <a:lnTo>
                    <a:pt x="59" y="26"/>
                  </a:lnTo>
                  <a:lnTo>
                    <a:pt x="57" y="23"/>
                  </a:lnTo>
                  <a:lnTo>
                    <a:pt x="57" y="19"/>
                  </a:lnTo>
                  <a:lnTo>
                    <a:pt x="59" y="14"/>
                  </a:lnTo>
                  <a:lnTo>
                    <a:pt x="66" y="8"/>
                  </a:lnTo>
                  <a:lnTo>
                    <a:pt x="77"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 name="Freeform 40">
              <a:extLst>
                <a:ext uri="{FF2B5EF4-FFF2-40B4-BE49-F238E27FC236}">
                  <a16:creationId xmlns:a16="http://schemas.microsoft.com/office/drawing/2014/main" id="{63C910CC-8FE5-40DE-9FC1-D97EAC32AF52}"/>
                </a:ext>
              </a:extLst>
            </p:cNvPr>
            <p:cNvSpPr>
              <a:spLocks/>
            </p:cNvSpPr>
            <p:nvPr userDrawn="1"/>
          </p:nvSpPr>
          <p:spPr bwMode="ltGray">
            <a:xfrm rot="9832527" flipV="1">
              <a:off x="2224" y="808"/>
              <a:ext cx="123" cy="233"/>
            </a:xfrm>
            <a:custGeom>
              <a:avLst/>
              <a:gdLst>
                <a:gd name="T0" fmla="*/ 79330048 w 46"/>
                <a:gd name="T1" fmla="*/ 0 h 94"/>
                <a:gd name="T2" fmla="*/ 50764164 w 46"/>
                <a:gd name="T3" fmla="*/ 31098460 h 94"/>
                <a:gd name="T4" fmla="*/ 38229181 w 46"/>
                <a:gd name="T5" fmla="*/ 50939008 h 94"/>
                <a:gd name="T6" fmla="*/ 27935335 w 46"/>
                <a:gd name="T7" fmla="*/ 64824549 h 94"/>
                <a:gd name="T8" fmla="*/ 0 w 46"/>
                <a:gd name="T9" fmla="*/ 77084481 h 94"/>
                <a:gd name="T10" fmla="*/ 30718606 w 46"/>
                <a:gd name="T11" fmla="*/ 72029841 h 94"/>
                <a:gd name="T12" fmla="*/ 59304851 w 46"/>
                <a:gd name="T13" fmla="*/ 65474217 h 94"/>
                <a:gd name="T14" fmla="*/ 82138881 w 46"/>
                <a:gd name="T15" fmla="*/ 56533987 h 94"/>
                <a:gd name="T16" fmla="*/ 102221506 w 46"/>
                <a:gd name="T17" fmla="*/ 46704287 h 94"/>
                <a:gd name="T18" fmla="*/ 114610641 w 46"/>
                <a:gd name="T19" fmla="*/ 35986307 h 94"/>
                <a:gd name="T20" fmla="*/ 117559165 w 46"/>
                <a:gd name="T21" fmla="*/ 24418063 h 94"/>
                <a:gd name="T22" fmla="*/ 106876467 w 46"/>
                <a:gd name="T23" fmla="*/ 12256920 h 94"/>
                <a:gd name="T24" fmla="*/ 79330048 w 46"/>
                <a:gd name="T25" fmla="*/ 0 h 9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6" h="94">
                  <a:moveTo>
                    <a:pt x="31" y="0"/>
                  </a:moveTo>
                  <a:lnTo>
                    <a:pt x="20" y="38"/>
                  </a:lnTo>
                  <a:lnTo>
                    <a:pt x="15" y="62"/>
                  </a:lnTo>
                  <a:lnTo>
                    <a:pt x="11" y="79"/>
                  </a:lnTo>
                  <a:lnTo>
                    <a:pt x="0" y="94"/>
                  </a:lnTo>
                  <a:lnTo>
                    <a:pt x="12" y="88"/>
                  </a:lnTo>
                  <a:lnTo>
                    <a:pt x="23" y="80"/>
                  </a:lnTo>
                  <a:lnTo>
                    <a:pt x="32" y="69"/>
                  </a:lnTo>
                  <a:lnTo>
                    <a:pt x="40" y="57"/>
                  </a:lnTo>
                  <a:lnTo>
                    <a:pt x="45" y="44"/>
                  </a:lnTo>
                  <a:lnTo>
                    <a:pt x="46" y="30"/>
                  </a:lnTo>
                  <a:lnTo>
                    <a:pt x="42" y="15"/>
                  </a:lnTo>
                  <a:lnTo>
                    <a:pt x="3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 name="Freeform 41">
              <a:extLst>
                <a:ext uri="{FF2B5EF4-FFF2-40B4-BE49-F238E27FC236}">
                  <a16:creationId xmlns:a16="http://schemas.microsoft.com/office/drawing/2014/main" id="{3413B332-F237-490A-84D2-899DD5B01677}"/>
                </a:ext>
              </a:extLst>
            </p:cNvPr>
            <p:cNvSpPr>
              <a:spLocks/>
            </p:cNvSpPr>
            <p:nvPr userDrawn="1"/>
          </p:nvSpPr>
          <p:spPr bwMode="ltGray">
            <a:xfrm>
              <a:off x="1603" y="0"/>
              <a:ext cx="124" cy="121"/>
            </a:xfrm>
            <a:custGeom>
              <a:avLst/>
              <a:gdLst>
                <a:gd name="T0" fmla="*/ 124 w 124"/>
                <a:gd name="T1" fmla="*/ 0 h 121"/>
                <a:gd name="T2" fmla="*/ 113 w 124"/>
                <a:gd name="T3" fmla="*/ 9 h 121"/>
                <a:gd name="T4" fmla="*/ 99 w 124"/>
                <a:gd name="T5" fmla="*/ 25 h 121"/>
                <a:gd name="T6" fmla="*/ 81 w 124"/>
                <a:gd name="T7" fmla="*/ 41 h 121"/>
                <a:gd name="T8" fmla="*/ 63 w 124"/>
                <a:gd name="T9" fmla="*/ 54 h 121"/>
                <a:gd name="T10" fmla="*/ 41 w 124"/>
                <a:gd name="T11" fmla="*/ 66 h 121"/>
                <a:gd name="T12" fmla="*/ 22 w 124"/>
                <a:gd name="T13" fmla="*/ 74 h 121"/>
                <a:gd name="T14" fmla="*/ 0 w 124"/>
                <a:gd name="T15" fmla="*/ 75 h 121"/>
                <a:gd name="T16" fmla="*/ 10 w 124"/>
                <a:gd name="T17" fmla="*/ 96 h 121"/>
                <a:gd name="T18" fmla="*/ 23 w 124"/>
                <a:gd name="T19" fmla="*/ 113 h 121"/>
                <a:gd name="T20" fmla="*/ 41 w 124"/>
                <a:gd name="T21" fmla="*/ 121 h 121"/>
                <a:gd name="T22" fmla="*/ 60 w 124"/>
                <a:gd name="T23" fmla="*/ 121 h 121"/>
                <a:gd name="T24" fmla="*/ 83 w 124"/>
                <a:gd name="T25" fmla="*/ 111 h 121"/>
                <a:gd name="T26" fmla="*/ 101 w 124"/>
                <a:gd name="T27" fmla="*/ 88 h 121"/>
                <a:gd name="T28" fmla="*/ 116 w 124"/>
                <a:gd name="T29" fmla="*/ 53 h 121"/>
                <a:gd name="T30" fmla="*/ 124 w 124"/>
                <a:gd name="T31" fmla="*/ 0 h 12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24" h="121">
                  <a:moveTo>
                    <a:pt x="124" y="0"/>
                  </a:moveTo>
                  <a:lnTo>
                    <a:pt x="113" y="9"/>
                  </a:lnTo>
                  <a:lnTo>
                    <a:pt x="99" y="25"/>
                  </a:lnTo>
                  <a:lnTo>
                    <a:pt x="81" y="41"/>
                  </a:lnTo>
                  <a:lnTo>
                    <a:pt x="63" y="54"/>
                  </a:lnTo>
                  <a:lnTo>
                    <a:pt x="41" y="66"/>
                  </a:lnTo>
                  <a:lnTo>
                    <a:pt x="22" y="74"/>
                  </a:lnTo>
                  <a:lnTo>
                    <a:pt x="0" y="75"/>
                  </a:lnTo>
                  <a:lnTo>
                    <a:pt x="10" y="96"/>
                  </a:lnTo>
                  <a:lnTo>
                    <a:pt x="23" y="113"/>
                  </a:lnTo>
                  <a:lnTo>
                    <a:pt x="41" y="121"/>
                  </a:lnTo>
                  <a:lnTo>
                    <a:pt x="60" y="121"/>
                  </a:lnTo>
                  <a:lnTo>
                    <a:pt x="83" y="111"/>
                  </a:lnTo>
                  <a:lnTo>
                    <a:pt x="101" y="88"/>
                  </a:lnTo>
                  <a:lnTo>
                    <a:pt x="116" y="53"/>
                  </a:lnTo>
                  <a:lnTo>
                    <a:pt x="124"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 name="Freeform 42">
              <a:extLst>
                <a:ext uri="{FF2B5EF4-FFF2-40B4-BE49-F238E27FC236}">
                  <a16:creationId xmlns:a16="http://schemas.microsoft.com/office/drawing/2014/main" id="{C289B58A-7306-41F7-B3AE-C50B14490FC4}"/>
                </a:ext>
              </a:extLst>
            </p:cNvPr>
            <p:cNvSpPr>
              <a:spLocks/>
            </p:cNvSpPr>
            <p:nvPr userDrawn="1"/>
          </p:nvSpPr>
          <p:spPr bwMode="ltGray">
            <a:xfrm rot="9832527" flipV="1">
              <a:off x="2173" y="1238"/>
              <a:ext cx="393" cy="2300"/>
            </a:xfrm>
            <a:custGeom>
              <a:avLst/>
              <a:gdLst>
                <a:gd name="T0" fmla="*/ 0 w 149"/>
                <a:gd name="T1" fmla="*/ 0 h 704"/>
                <a:gd name="T2" fmla="*/ 12597219 w 149"/>
                <a:gd name="T3" fmla="*/ 313649589 h 704"/>
                <a:gd name="T4" fmla="*/ 33226222 w 149"/>
                <a:gd name="T5" fmla="*/ 724668553 h 704"/>
                <a:gd name="T6" fmla="*/ 58291511 w 149"/>
                <a:gd name="T7" fmla="*/ 1231550394 h 704"/>
                <a:gd name="T8" fmla="*/ 85225822 w 149"/>
                <a:gd name="T9" fmla="*/ 1907159582 h 704"/>
                <a:gd name="T10" fmla="*/ 120862732 w 149"/>
                <a:gd name="T11" fmla="*/ 2147483646 h 704"/>
                <a:gd name="T12" fmla="*/ 152229252 w 149"/>
                <a:gd name="T13" fmla="*/ 2147483646 h 704"/>
                <a:gd name="T14" fmla="*/ 182964816 w 149"/>
                <a:gd name="T15" fmla="*/ 2147483646 h 704"/>
                <a:gd name="T16" fmla="*/ 208152458 w 149"/>
                <a:gd name="T17" fmla="*/ 2147483646 h 704"/>
                <a:gd name="T18" fmla="*/ 232617412 w 149"/>
                <a:gd name="T19" fmla="*/ 2147483646 h 704"/>
                <a:gd name="T20" fmla="*/ 249971989 w 149"/>
                <a:gd name="T21" fmla="*/ 2147483646 h 704"/>
                <a:gd name="T22" fmla="*/ 257793148 w 149"/>
                <a:gd name="T23" fmla="*/ 2147483646 h 704"/>
                <a:gd name="T24" fmla="*/ 261965534 w 149"/>
                <a:gd name="T25" fmla="*/ 2147483646 h 704"/>
                <a:gd name="T26" fmla="*/ 249971989 w 149"/>
                <a:gd name="T27" fmla="*/ 2147483646 h 704"/>
                <a:gd name="T28" fmla="*/ 226373779 w 149"/>
                <a:gd name="T29" fmla="*/ 2147483646 h 704"/>
                <a:gd name="T30" fmla="*/ 191701763 w 149"/>
                <a:gd name="T31" fmla="*/ 2147483646 h 704"/>
                <a:gd name="T32" fmla="*/ 139680973 w 149"/>
                <a:gd name="T33" fmla="*/ 2147483646 h 704"/>
                <a:gd name="T34" fmla="*/ 81279020 w 149"/>
                <a:gd name="T35" fmla="*/ 2147483646 h 704"/>
                <a:gd name="T36" fmla="*/ 43326008 w 149"/>
                <a:gd name="T37" fmla="*/ 2147483646 h 704"/>
                <a:gd name="T38" fmla="*/ 20628623 w 149"/>
                <a:gd name="T39" fmla="*/ 2147483646 h 704"/>
                <a:gd name="T40" fmla="*/ 12597219 w 149"/>
                <a:gd name="T41" fmla="*/ 2147483646 h 704"/>
                <a:gd name="T42" fmla="*/ 12597219 w 149"/>
                <a:gd name="T43" fmla="*/ 2147483646 h 704"/>
                <a:gd name="T44" fmla="*/ 16426400 w 149"/>
                <a:gd name="T45" fmla="*/ 2147483646 h 704"/>
                <a:gd name="T46" fmla="*/ 25194270 w 149"/>
                <a:gd name="T47" fmla="*/ 2147483646 h 704"/>
                <a:gd name="T48" fmla="*/ 29234996 w 149"/>
                <a:gd name="T49" fmla="*/ 2147483646 h 704"/>
                <a:gd name="T50" fmla="*/ 85225822 w 149"/>
                <a:gd name="T51" fmla="*/ 2147483646 h 704"/>
                <a:gd name="T52" fmla="*/ 81279020 w 149"/>
                <a:gd name="T53" fmla="*/ 2147483646 h 704"/>
                <a:gd name="T54" fmla="*/ 75039737 w 149"/>
                <a:gd name="T55" fmla="*/ 2147483646 h 704"/>
                <a:gd name="T56" fmla="*/ 68471483 w 149"/>
                <a:gd name="T57" fmla="*/ 2147483646 h 704"/>
                <a:gd name="T58" fmla="*/ 72680821 w 149"/>
                <a:gd name="T59" fmla="*/ 2147483646 h 704"/>
                <a:gd name="T60" fmla="*/ 85225822 w 149"/>
                <a:gd name="T61" fmla="*/ 2147483646 h 704"/>
                <a:gd name="T62" fmla="*/ 120862732 w 149"/>
                <a:gd name="T63" fmla="*/ 2147483646 h 704"/>
                <a:gd name="T64" fmla="*/ 179104623 w 149"/>
                <a:gd name="T65" fmla="*/ 2147483646 h 704"/>
                <a:gd name="T66" fmla="*/ 268236081 w 149"/>
                <a:gd name="T67" fmla="*/ 2147483646 h 704"/>
                <a:gd name="T68" fmla="*/ 297259680 w 149"/>
                <a:gd name="T69" fmla="*/ 2147483646 h 704"/>
                <a:gd name="T70" fmla="*/ 310067217 w 149"/>
                <a:gd name="T71" fmla="*/ 2147483646 h 704"/>
                <a:gd name="T72" fmla="*/ 299621251 w 149"/>
                <a:gd name="T73" fmla="*/ 2147483646 h 704"/>
                <a:gd name="T74" fmla="*/ 272962307 w 149"/>
                <a:gd name="T75" fmla="*/ 2147483646 h 704"/>
                <a:gd name="T76" fmla="*/ 226373779 w 149"/>
                <a:gd name="T77" fmla="*/ 2147483646 h 704"/>
                <a:gd name="T78" fmla="*/ 168707138 w 149"/>
                <a:gd name="T79" fmla="*/ 2147483646 h 704"/>
                <a:gd name="T80" fmla="*/ 91499083 w 149"/>
                <a:gd name="T81" fmla="*/ 724668553 h 704"/>
                <a:gd name="T82" fmla="*/ 0 w 149"/>
                <a:gd name="T83" fmla="*/ 0 h 70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49" h="704">
                  <a:moveTo>
                    <a:pt x="0" y="0"/>
                  </a:moveTo>
                  <a:lnTo>
                    <a:pt x="6" y="6"/>
                  </a:lnTo>
                  <a:lnTo>
                    <a:pt x="16" y="14"/>
                  </a:lnTo>
                  <a:lnTo>
                    <a:pt x="28" y="24"/>
                  </a:lnTo>
                  <a:lnTo>
                    <a:pt x="41" y="37"/>
                  </a:lnTo>
                  <a:lnTo>
                    <a:pt x="58" y="53"/>
                  </a:lnTo>
                  <a:lnTo>
                    <a:pt x="73" y="70"/>
                  </a:lnTo>
                  <a:lnTo>
                    <a:pt x="88" y="90"/>
                  </a:lnTo>
                  <a:lnTo>
                    <a:pt x="100" y="113"/>
                  </a:lnTo>
                  <a:lnTo>
                    <a:pt x="112" y="137"/>
                  </a:lnTo>
                  <a:lnTo>
                    <a:pt x="120" y="165"/>
                  </a:lnTo>
                  <a:lnTo>
                    <a:pt x="124" y="196"/>
                  </a:lnTo>
                  <a:lnTo>
                    <a:pt x="126" y="228"/>
                  </a:lnTo>
                  <a:lnTo>
                    <a:pt x="120" y="264"/>
                  </a:lnTo>
                  <a:lnTo>
                    <a:pt x="109" y="302"/>
                  </a:lnTo>
                  <a:lnTo>
                    <a:pt x="92" y="342"/>
                  </a:lnTo>
                  <a:lnTo>
                    <a:pt x="67" y="386"/>
                  </a:lnTo>
                  <a:lnTo>
                    <a:pt x="39" y="436"/>
                  </a:lnTo>
                  <a:lnTo>
                    <a:pt x="21" y="482"/>
                  </a:lnTo>
                  <a:lnTo>
                    <a:pt x="10" y="525"/>
                  </a:lnTo>
                  <a:lnTo>
                    <a:pt x="6" y="566"/>
                  </a:lnTo>
                  <a:lnTo>
                    <a:pt x="6" y="605"/>
                  </a:lnTo>
                  <a:lnTo>
                    <a:pt x="8" y="641"/>
                  </a:lnTo>
                  <a:lnTo>
                    <a:pt x="12" y="673"/>
                  </a:lnTo>
                  <a:lnTo>
                    <a:pt x="14" y="704"/>
                  </a:lnTo>
                  <a:lnTo>
                    <a:pt x="41" y="688"/>
                  </a:lnTo>
                  <a:lnTo>
                    <a:pt x="39" y="680"/>
                  </a:lnTo>
                  <a:lnTo>
                    <a:pt x="36" y="657"/>
                  </a:lnTo>
                  <a:lnTo>
                    <a:pt x="33" y="622"/>
                  </a:lnTo>
                  <a:lnTo>
                    <a:pt x="35" y="575"/>
                  </a:lnTo>
                  <a:lnTo>
                    <a:pt x="41" y="519"/>
                  </a:lnTo>
                  <a:lnTo>
                    <a:pt x="58" y="455"/>
                  </a:lnTo>
                  <a:lnTo>
                    <a:pt x="86" y="386"/>
                  </a:lnTo>
                  <a:lnTo>
                    <a:pt x="129" y="313"/>
                  </a:lnTo>
                  <a:lnTo>
                    <a:pt x="143" y="279"/>
                  </a:lnTo>
                  <a:lnTo>
                    <a:pt x="149" y="235"/>
                  </a:lnTo>
                  <a:lnTo>
                    <a:pt x="144" y="184"/>
                  </a:lnTo>
                  <a:lnTo>
                    <a:pt x="131" y="134"/>
                  </a:lnTo>
                  <a:lnTo>
                    <a:pt x="109" y="85"/>
                  </a:lnTo>
                  <a:lnTo>
                    <a:pt x="81" y="44"/>
                  </a:lnTo>
                  <a:lnTo>
                    <a:pt x="44" y="14"/>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 name="Freeform 43">
              <a:extLst>
                <a:ext uri="{FF2B5EF4-FFF2-40B4-BE49-F238E27FC236}">
                  <a16:creationId xmlns:a16="http://schemas.microsoft.com/office/drawing/2014/main" id="{24920E61-ED66-4C0F-A270-E5C8D0B57D03}"/>
                </a:ext>
              </a:extLst>
            </p:cNvPr>
            <p:cNvSpPr>
              <a:spLocks/>
            </p:cNvSpPr>
            <p:nvPr userDrawn="1"/>
          </p:nvSpPr>
          <p:spPr bwMode="ltGray">
            <a:xfrm>
              <a:off x="0" y="1848"/>
              <a:ext cx="36" cy="132"/>
            </a:xfrm>
            <a:custGeom>
              <a:avLst/>
              <a:gdLst>
                <a:gd name="T0" fmla="*/ 0 w 36"/>
                <a:gd name="T1" fmla="*/ 0 h 132"/>
                <a:gd name="T2" fmla="*/ 36 w 36"/>
                <a:gd name="T3" fmla="*/ 12 h 132"/>
                <a:gd name="T4" fmla="*/ 0 w 36"/>
                <a:gd name="T5" fmla="*/ 132 h 132"/>
                <a:gd name="T6" fmla="*/ 0 w 36"/>
                <a:gd name="T7" fmla="*/ 0 h 13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6" h="132">
                  <a:moveTo>
                    <a:pt x="0" y="0"/>
                  </a:moveTo>
                  <a:lnTo>
                    <a:pt x="36" y="12"/>
                  </a:lnTo>
                  <a:lnTo>
                    <a:pt x="0" y="132"/>
                  </a:lnTo>
                  <a:lnTo>
                    <a:pt x="0"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59439" name="Rectangle 47"/>
          <p:cNvSpPr>
            <a:spLocks noGrp="1" noChangeArrowheads="1"/>
          </p:cNvSpPr>
          <p:nvPr>
            <p:ph type="ctrTitle"/>
          </p:nvPr>
        </p:nvSpPr>
        <p:spPr>
          <a:xfrm>
            <a:off x="1295400" y="304800"/>
            <a:ext cx="6192838" cy="3581400"/>
          </a:xfrm>
        </p:spPr>
        <p:txBody>
          <a:bodyPr/>
          <a:lstStyle>
            <a:lvl1pPr>
              <a:defRPr b="1"/>
            </a:lvl1pPr>
          </a:lstStyle>
          <a:p>
            <a:r>
              <a:rPr lang="en-US"/>
              <a:t>Click to edit Master title style</a:t>
            </a:r>
          </a:p>
        </p:txBody>
      </p:sp>
      <p:sp>
        <p:nvSpPr>
          <p:cNvPr id="59440" name="Rectangle 48"/>
          <p:cNvSpPr>
            <a:spLocks noGrp="1" noChangeArrowheads="1"/>
          </p:cNvSpPr>
          <p:nvPr>
            <p:ph type="subTitle" idx="1"/>
          </p:nvPr>
        </p:nvSpPr>
        <p:spPr>
          <a:xfrm>
            <a:off x="2489200" y="4279900"/>
            <a:ext cx="6146800" cy="1485900"/>
          </a:xfrm>
        </p:spPr>
        <p:txBody>
          <a:bodyPr/>
          <a:lstStyle>
            <a:lvl1pPr marL="0" indent="0" algn="ctr">
              <a:buFontTx/>
              <a:buNone/>
              <a:defRPr b="1">
                <a:effectLst>
                  <a:outerShdw blurRad="38100" dist="38100" dir="2700000" algn="tl">
                    <a:srgbClr val="C0C0C0"/>
                  </a:outerShdw>
                </a:effectLst>
              </a:defRPr>
            </a:lvl1pPr>
          </a:lstStyle>
          <a:p>
            <a:r>
              <a:rPr lang="en-US"/>
              <a:t>Click to edit Master subtitle style</a:t>
            </a:r>
          </a:p>
        </p:txBody>
      </p:sp>
      <p:sp>
        <p:nvSpPr>
          <p:cNvPr id="46" name="Rectangle 44">
            <a:extLst>
              <a:ext uri="{FF2B5EF4-FFF2-40B4-BE49-F238E27FC236}">
                <a16:creationId xmlns:a16="http://schemas.microsoft.com/office/drawing/2014/main" id="{C0F8770B-D1D5-45FF-B450-1C44B600489F}"/>
              </a:ext>
            </a:extLst>
          </p:cNvPr>
          <p:cNvSpPr>
            <a:spLocks noGrp="1" noChangeArrowheads="1"/>
          </p:cNvSpPr>
          <p:nvPr>
            <p:ph type="dt" sz="half" idx="10"/>
          </p:nvPr>
        </p:nvSpPr>
        <p:spPr>
          <a:xfrm>
            <a:off x="457200" y="6248400"/>
            <a:ext cx="2133600" cy="457200"/>
          </a:xfrm>
        </p:spPr>
        <p:txBody>
          <a:bodyPr/>
          <a:lstStyle>
            <a:lvl1pPr>
              <a:defRPr/>
            </a:lvl1pPr>
          </a:lstStyle>
          <a:p>
            <a:pPr>
              <a:defRPr/>
            </a:pPr>
            <a:fld id="{F522D931-9A9D-4468-9264-B109EA79C47A}" type="datetimeFigureOut">
              <a:rPr lang="en-US"/>
              <a:pPr>
                <a:defRPr/>
              </a:pPr>
              <a:t>12/7/2022</a:t>
            </a:fld>
            <a:endParaRPr lang="en-US"/>
          </a:p>
        </p:txBody>
      </p:sp>
      <p:sp>
        <p:nvSpPr>
          <p:cNvPr id="47" name="Rectangle 45">
            <a:extLst>
              <a:ext uri="{FF2B5EF4-FFF2-40B4-BE49-F238E27FC236}">
                <a16:creationId xmlns:a16="http://schemas.microsoft.com/office/drawing/2014/main" id="{F81C4E72-C65D-4FD8-A64C-CF3F3717B1DB}"/>
              </a:ext>
            </a:extLst>
          </p:cNvPr>
          <p:cNvSpPr>
            <a:spLocks noGrp="1" noChangeArrowheads="1"/>
          </p:cNvSpPr>
          <p:nvPr>
            <p:ph type="ftr" sz="quarter" idx="11"/>
          </p:nvPr>
        </p:nvSpPr>
        <p:spPr/>
        <p:txBody>
          <a:bodyPr/>
          <a:lstStyle>
            <a:lvl1pPr>
              <a:defRPr/>
            </a:lvl1pPr>
          </a:lstStyle>
          <a:p>
            <a:pPr>
              <a:defRPr/>
            </a:pPr>
            <a:endParaRPr lang="en-US"/>
          </a:p>
        </p:txBody>
      </p:sp>
      <p:sp>
        <p:nvSpPr>
          <p:cNvPr id="48" name="Rectangle 46">
            <a:extLst>
              <a:ext uri="{FF2B5EF4-FFF2-40B4-BE49-F238E27FC236}">
                <a16:creationId xmlns:a16="http://schemas.microsoft.com/office/drawing/2014/main" id="{11EA2433-CBE0-420A-AC01-988A3DAAF010}"/>
              </a:ext>
            </a:extLst>
          </p:cNvPr>
          <p:cNvSpPr>
            <a:spLocks noGrp="1" noChangeArrowheads="1"/>
          </p:cNvSpPr>
          <p:nvPr>
            <p:ph type="sldNum" sz="quarter" idx="12"/>
          </p:nvPr>
        </p:nvSpPr>
        <p:spPr/>
        <p:txBody>
          <a:bodyPr/>
          <a:lstStyle>
            <a:lvl1pPr>
              <a:defRPr sz="2400">
                <a:solidFill>
                  <a:srgbClr val="990099"/>
                </a:solidFill>
                <a:latin typeface="Arial" panose="020B0604020202020204" pitchFamily="34" charset="0"/>
              </a:defRPr>
            </a:lvl1pPr>
          </a:lstStyle>
          <a:p>
            <a:fld id="{26C9D5D2-C093-45BA-927B-2830FF18EC70}" type="slidenum">
              <a:rPr lang="en-US" altLang="en-US"/>
              <a:pPr/>
              <a:t>‹#›</a:t>
            </a:fld>
            <a:endParaRPr lang="en-US" altLang="en-US"/>
          </a:p>
        </p:txBody>
      </p:sp>
    </p:spTree>
    <p:extLst>
      <p:ext uri="{BB962C8B-B14F-4D97-AF65-F5344CB8AC3E}">
        <p14:creationId xmlns:p14="http://schemas.microsoft.com/office/powerpoint/2010/main" val="3927815769"/>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a:defRPr sz="2800"/>
            </a:lvl1pPr>
            <a:lvl2pPr>
              <a:defRPr sz="2800"/>
            </a:lvl2pPr>
            <a:lvl3pPr>
              <a:defRPr sz="2800"/>
            </a:lvl3pPr>
            <a:lvl4pPr>
              <a:defRPr sz="2800"/>
            </a:lvl4pPr>
            <a:lvl5pPr>
              <a:defRPr sz="2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7">
            <a:extLst>
              <a:ext uri="{FF2B5EF4-FFF2-40B4-BE49-F238E27FC236}">
                <a16:creationId xmlns:a16="http://schemas.microsoft.com/office/drawing/2014/main" id="{C3755157-A91A-4DE7-BA92-60116162FD82}"/>
              </a:ext>
            </a:extLst>
          </p:cNvPr>
          <p:cNvSpPr>
            <a:spLocks noGrp="1" noChangeArrowheads="1"/>
          </p:cNvSpPr>
          <p:nvPr>
            <p:ph type="dt" sz="half" idx="10"/>
          </p:nvPr>
        </p:nvSpPr>
        <p:spPr>
          <a:ln/>
        </p:spPr>
        <p:txBody>
          <a:bodyPr/>
          <a:lstStyle>
            <a:lvl1pPr>
              <a:defRPr/>
            </a:lvl1pPr>
          </a:lstStyle>
          <a:p>
            <a:pPr>
              <a:defRPr/>
            </a:pPr>
            <a:fld id="{2E6036F8-4D78-4924-BA39-351DAAA5FC92}" type="datetimeFigureOut">
              <a:rPr lang="en-US"/>
              <a:pPr>
                <a:defRPr/>
              </a:pPr>
              <a:t>12/7/2022</a:t>
            </a:fld>
            <a:endParaRPr lang="en-US"/>
          </a:p>
        </p:txBody>
      </p:sp>
      <p:sp>
        <p:nvSpPr>
          <p:cNvPr id="5" name="Rectangle 48">
            <a:extLst>
              <a:ext uri="{FF2B5EF4-FFF2-40B4-BE49-F238E27FC236}">
                <a16:creationId xmlns:a16="http://schemas.microsoft.com/office/drawing/2014/main" id="{A021AE87-3D53-410D-A21B-2610BCCD931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49">
            <a:extLst>
              <a:ext uri="{FF2B5EF4-FFF2-40B4-BE49-F238E27FC236}">
                <a16:creationId xmlns:a16="http://schemas.microsoft.com/office/drawing/2014/main" id="{304A43CE-0B39-4B1C-B0D3-A9A2D001135E}"/>
              </a:ext>
            </a:extLst>
          </p:cNvPr>
          <p:cNvSpPr>
            <a:spLocks noGrp="1" noChangeArrowheads="1"/>
          </p:cNvSpPr>
          <p:nvPr>
            <p:ph type="sldNum" sz="quarter" idx="12"/>
          </p:nvPr>
        </p:nvSpPr>
        <p:spPr>
          <a:ln/>
        </p:spPr>
        <p:txBody>
          <a:bodyPr/>
          <a:lstStyle>
            <a:lvl1pPr>
              <a:defRPr/>
            </a:lvl1pPr>
          </a:lstStyle>
          <a:p>
            <a:fld id="{6C813BAB-CA94-415B-8C09-A113F0EFDE03}" type="slidenum">
              <a:rPr lang="en-US" altLang="en-US"/>
              <a:pPr/>
              <a:t>‹#›</a:t>
            </a:fld>
            <a:endParaRPr lang="en-US" altLang="en-US"/>
          </a:p>
        </p:txBody>
      </p:sp>
    </p:spTree>
    <p:extLst>
      <p:ext uri="{BB962C8B-B14F-4D97-AF65-F5344CB8AC3E}">
        <p14:creationId xmlns:p14="http://schemas.microsoft.com/office/powerpoint/2010/main" val="1264292266"/>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7">
            <a:extLst>
              <a:ext uri="{FF2B5EF4-FFF2-40B4-BE49-F238E27FC236}">
                <a16:creationId xmlns:a16="http://schemas.microsoft.com/office/drawing/2014/main" id="{39D04748-020E-4049-82FC-66858F3C6CD1}"/>
              </a:ext>
            </a:extLst>
          </p:cNvPr>
          <p:cNvSpPr>
            <a:spLocks noGrp="1" noChangeArrowheads="1"/>
          </p:cNvSpPr>
          <p:nvPr>
            <p:ph type="dt" sz="half" idx="10"/>
          </p:nvPr>
        </p:nvSpPr>
        <p:spPr>
          <a:ln/>
        </p:spPr>
        <p:txBody>
          <a:bodyPr/>
          <a:lstStyle>
            <a:lvl1pPr>
              <a:defRPr/>
            </a:lvl1pPr>
          </a:lstStyle>
          <a:p>
            <a:pPr>
              <a:defRPr/>
            </a:pPr>
            <a:fld id="{7E763503-9458-4DFB-9751-475E1B18024A}" type="datetimeFigureOut">
              <a:rPr lang="en-US"/>
              <a:pPr>
                <a:defRPr/>
              </a:pPr>
              <a:t>12/7/2022</a:t>
            </a:fld>
            <a:endParaRPr lang="en-US"/>
          </a:p>
        </p:txBody>
      </p:sp>
      <p:sp>
        <p:nvSpPr>
          <p:cNvPr id="5" name="Rectangle 48">
            <a:extLst>
              <a:ext uri="{FF2B5EF4-FFF2-40B4-BE49-F238E27FC236}">
                <a16:creationId xmlns:a16="http://schemas.microsoft.com/office/drawing/2014/main" id="{0E0C08D9-E13F-480D-A387-68444C8BE8D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49">
            <a:extLst>
              <a:ext uri="{FF2B5EF4-FFF2-40B4-BE49-F238E27FC236}">
                <a16:creationId xmlns:a16="http://schemas.microsoft.com/office/drawing/2014/main" id="{C1EC4F61-AB8C-4E2D-B051-75D3F5E19DEB}"/>
              </a:ext>
            </a:extLst>
          </p:cNvPr>
          <p:cNvSpPr>
            <a:spLocks noGrp="1" noChangeArrowheads="1"/>
          </p:cNvSpPr>
          <p:nvPr>
            <p:ph type="sldNum" sz="quarter" idx="12"/>
          </p:nvPr>
        </p:nvSpPr>
        <p:spPr>
          <a:ln/>
        </p:spPr>
        <p:txBody>
          <a:bodyPr/>
          <a:lstStyle>
            <a:lvl1pPr>
              <a:defRPr/>
            </a:lvl1pPr>
          </a:lstStyle>
          <a:p>
            <a:fld id="{FA741047-E6CE-4D3F-9BC6-4C3902E6CA33}" type="slidenum">
              <a:rPr lang="en-US" altLang="en-US"/>
              <a:pPr/>
              <a:t>‹#›</a:t>
            </a:fld>
            <a:endParaRPr lang="en-US" altLang="en-US"/>
          </a:p>
        </p:txBody>
      </p:sp>
    </p:spTree>
    <p:extLst>
      <p:ext uri="{BB962C8B-B14F-4D97-AF65-F5344CB8AC3E}">
        <p14:creationId xmlns:p14="http://schemas.microsoft.com/office/powerpoint/2010/main" val="3407472102"/>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456113"/>
          </a:xfrm>
        </p:spPr>
        <p:txBody>
          <a:bodyPr/>
          <a:lstStyle>
            <a:lvl1pPr>
              <a:defRPr sz="2800"/>
            </a:lvl1pPr>
            <a:lvl2pPr>
              <a:defRPr sz="2800"/>
            </a:lvl2pPr>
            <a:lvl3pPr>
              <a:defRPr sz="2800"/>
            </a:lvl3pPr>
            <a:lvl4pPr>
              <a:defRPr sz="2800"/>
            </a:lvl4pPr>
            <a:lvl5pPr>
              <a:defRPr sz="2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456113"/>
          </a:xfrm>
        </p:spPr>
        <p:txBody>
          <a:bodyPr/>
          <a:lstStyle>
            <a:lvl1pPr>
              <a:defRPr sz="2800"/>
            </a:lvl1pPr>
            <a:lvl2pPr>
              <a:defRPr sz="2800"/>
            </a:lvl2pPr>
            <a:lvl3pPr>
              <a:defRPr sz="2800"/>
            </a:lvl3pPr>
            <a:lvl4pPr>
              <a:defRPr sz="2800"/>
            </a:lvl4pPr>
            <a:lvl5pPr>
              <a:defRPr sz="2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7">
            <a:extLst>
              <a:ext uri="{FF2B5EF4-FFF2-40B4-BE49-F238E27FC236}">
                <a16:creationId xmlns:a16="http://schemas.microsoft.com/office/drawing/2014/main" id="{67A17CCD-ED60-4330-B469-D5BA21E163D4}"/>
              </a:ext>
            </a:extLst>
          </p:cNvPr>
          <p:cNvSpPr>
            <a:spLocks noGrp="1" noChangeArrowheads="1"/>
          </p:cNvSpPr>
          <p:nvPr>
            <p:ph type="dt" sz="half" idx="10"/>
          </p:nvPr>
        </p:nvSpPr>
        <p:spPr>
          <a:ln/>
        </p:spPr>
        <p:txBody>
          <a:bodyPr/>
          <a:lstStyle>
            <a:lvl1pPr>
              <a:defRPr/>
            </a:lvl1pPr>
          </a:lstStyle>
          <a:p>
            <a:pPr>
              <a:defRPr/>
            </a:pPr>
            <a:fld id="{75D16B31-62D0-456D-BB40-0E08C1CDDF5B}" type="datetimeFigureOut">
              <a:rPr lang="en-US"/>
              <a:pPr>
                <a:defRPr/>
              </a:pPr>
              <a:t>12/7/2022</a:t>
            </a:fld>
            <a:endParaRPr lang="en-US"/>
          </a:p>
        </p:txBody>
      </p:sp>
      <p:sp>
        <p:nvSpPr>
          <p:cNvPr id="6" name="Rectangle 48">
            <a:extLst>
              <a:ext uri="{FF2B5EF4-FFF2-40B4-BE49-F238E27FC236}">
                <a16:creationId xmlns:a16="http://schemas.microsoft.com/office/drawing/2014/main" id="{4EBCDAD3-6FFF-4307-8E90-27DBC053EF8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49">
            <a:extLst>
              <a:ext uri="{FF2B5EF4-FFF2-40B4-BE49-F238E27FC236}">
                <a16:creationId xmlns:a16="http://schemas.microsoft.com/office/drawing/2014/main" id="{A5E3A0A4-2879-4F56-B5E9-57D1FA31805E}"/>
              </a:ext>
            </a:extLst>
          </p:cNvPr>
          <p:cNvSpPr>
            <a:spLocks noGrp="1" noChangeArrowheads="1"/>
          </p:cNvSpPr>
          <p:nvPr>
            <p:ph type="sldNum" sz="quarter" idx="12"/>
          </p:nvPr>
        </p:nvSpPr>
        <p:spPr>
          <a:ln/>
        </p:spPr>
        <p:txBody>
          <a:bodyPr/>
          <a:lstStyle>
            <a:lvl1pPr>
              <a:defRPr/>
            </a:lvl1pPr>
          </a:lstStyle>
          <a:p>
            <a:fld id="{E3E9F2F1-6740-45F7-8F66-2113A2D0ED04}" type="slidenum">
              <a:rPr lang="en-US" altLang="en-US"/>
              <a:pPr/>
              <a:t>‹#›</a:t>
            </a:fld>
            <a:endParaRPr lang="en-US" altLang="en-US"/>
          </a:p>
        </p:txBody>
      </p:sp>
    </p:spTree>
    <p:extLst>
      <p:ext uri="{BB962C8B-B14F-4D97-AF65-F5344CB8AC3E}">
        <p14:creationId xmlns:p14="http://schemas.microsoft.com/office/powerpoint/2010/main" val="3035613763"/>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7">
            <a:extLst>
              <a:ext uri="{FF2B5EF4-FFF2-40B4-BE49-F238E27FC236}">
                <a16:creationId xmlns:a16="http://schemas.microsoft.com/office/drawing/2014/main" id="{A7AEA1C3-0B9E-4DA0-8B16-526E7170BCFD}"/>
              </a:ext>
            </a:extLst>
          </p:cNvPr>
          <p:cNvSpPr>
            <a:spLocks noGrp="1" noChangeArrowheads="1"/>
          </p:cNvSpPr>
          <p:nvPr>
            <p:ph type="dt" sz="half" idx="10"/>
          </p:nvPr>
        </p:nvSpPr>
        <p:spPr>
          <a:ln/>
        </p:spPr>
        <p:txBody>
          <a:bodyPr/>
          <a:lstStyle>
            <a:lvl1pPr>
              <a:defRPr/>
            </a:lvl1pPr>
          </a:lstStyle>
          <a:p>
            <a:pPr>
              <a:defRPr/>
            </a:pPr>
            <a:fld id="{A6CBCB85-4C84-4870-B048-BA03BD5FAA88}" type="datetimeFigureOut">
              <a:rPr lang="en-US"/>
              <a:pPr>
                <a:defRPr/>
              </a:pPr>
              <a:t>12/7/2022</a:t>
            </a:fld>
            <a:endParaRPr lang="en-US"/>
          </a:p>
        </p:txBody>
      </p:sp>
      <p:sp>
        <p:nvSpPr>
          <p:cNvPr id="8" name="Rectangle 48">
            <a:extLst>
              <a:ext uri="{FF2B5EF4-FFF2-40B4-BE49-F238E27FC236}">
                <a16:creationId xmlns:a16="http://schemas.microsoft.com/office/drawing/2014/main" id="{505D3CF0-F5EC-4E7B-8908-ED5E679C849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49">
            <a:extLst>
              <a:ext uri="{FF2B5EF4-FFF2-40B4-BE49-F238E27FC236}">
                <a16:creationId xmlns:a16="http://schemas.microsoft.com/office/drawing/2014/main" id="{2BC1EDDB-66D9-493E-B82E-76CF73DCC08A}"/>
              </a:ext>
            </a:extLst>
          </p:cNvPr>
          <p:cNvSpPr>
            <a:spLocks noGrp="1" noChangeArrowheads="1"/>
          </p:cNvSpPr>
          <p:nvPr>
            <p:ph type="sldNum" sz="quarter" idx="12"/>
          </p:nvPr>
        </p:nvSpPr>
        <p:spPr>
          <a:ln/>
        </p:spPr>
        <p:txBody>
          <a:bodyPr/>
          <a:lstStyle>
            <a:lvl1pPr>
              <a:defRPr/>
            </a:lvl1pPr>
          </a:lstStyle>
          <a:p>
            <a:fld id="{4C787C21-7AA5-4E08-8996-18E0A2DC50B6}" type="slidenum">
              <a:rPr lang="en-US" altLang="en-US"/>
              <a:pPr/>
              <a:t>‹#›</a:t>
            </a:fld>
            <a:endParaRPr lang="en-US" altLang="en-US"/>
          </a:p>
        </p:txBody>
      </p:sp>
    </p:spTree>
    <p:extLst>
      <p:ext uri="{BB962C8B-B14F-4D97-AF65-F5344CB8AC3E}">
        <p14:creationId xmlns:p14="http://schemas.microsoft.com/office/powerpoint/2010/main" val="2467887746"/>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7">
            <a:extLst>
              <a:ext uri="{FF2B5EF4-FFF2-40B4-BE49-F238E27FC236}">
                <a16:creationId xmlns:a16="http://schemas.microsoft.com/office/drawing/2014/main" id="{0B2987DE-8291-4712-8BA1-3938963F9AEF}"/>
              </a:ext>
            </a:extLst>
          </p:cNvPr>
          <p:cNvSpPr>
            <a:spLocks noGrp="1" noChangeArrowheads="1"/>
          </p:cNvSpPr>
          <p:nvPr>
            <p:ph type="dt" sz="half" idx="10"/>
          </p:nvPr>
        </p:nvSpPr>
        <p:spPr>
          <a:ln/>
        </p:spPr>
        <p:txBody>
          <a:bodyPr/>
          <a:lstStyle>
            <a:lvl1pPr>
              <a:defRPr/>
            </a:lvl1pPr>
          </a:lstStyle>
          <a:p>
            <a:pPr>
              <a:defRPr/>
            </a:pPr>
            <a:fld id="{95750FA5-16DA-4846-B570-92CD1C4B778F}" type="datetimeFigureOut">
              <a:rPr lang="en-US"/>
              <a:pPr>
                <a:defRPr/>
              </a:pPr>
              <a:t>12/7/2022</a:t>
            </a:fld>
            <a:endParaRPr lang="en-US"/>
          </a:p>
        </p:txBody>
      </p:sp>
      <p:sp>
        <p:nvSpPr>
          <p:cNvPr id="4" name="Rectangle 48">
            <a:extLst>
              <a:ext uri="{FF2B5EF4-FFF2-40B4-BE49-F238E27FC236}">
                <a16:creationId xmlns:a16="http://schemas.microsoft.com/office/drawing/2014/main" id="{8E5D5397-86B9-4F49-9DCD-B835509B573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49">
            <a:extLst>
              <a:ext uri="{FF2B5EF4-FFF2-40B4-BE49-F238E27FC236}">
                <a16:creationId xmlns:a16="http://schemas.microsoft.com/office/drawing/2014/main" id="{DEB57932-111B-46FE-A573-A9597311D45B}"/>
              </a:ext>
            </a:extLst>
          </p:cNvPr>
          <p:cNvSpPr>
            <a:spLocks noGrp="1" noChangeArrowheads="1"/>
          </p:cNvSpPr>
          <p:nvPr>
            <p:ph type="sldNum" sz="quarter" idx="12"/>
          </p:nvPr>
        </p:nvSpPr>
        <p:spPr>
          <a:ln/>
        </p:spPr>
        <p:txBody>
          <a:bodyPr/>
          <a:lstStyle>
            <a:lvl1pPr>
              <a:defRPr/>
            </a:lvl1pPr>
          </a:lstStyle>
          <a:p>
            <a:fld id="{4DEAD7A9-EC0B-445E-8660-FAD85999A3D3}" type="slidenum">
              <a:rPr lang="en-US" altLang="en-US"/>
              <a:pPr/>
              <a:t>‹#›</a:t>
            </a:fld>
            <a:endParaRPr lang="en-US" altLang="en-US"/>
          </a:p>
        </p:txBody>
      </p:sp>
    </p:spTree>
    <p:extLst>
      <p:ext uri="{BB962C8B-B14F-4D97-AF65-F5344CB8AC3E}">
        <p14:creationId xmlns:p14="http://schemas.microsoft.com/office/powerpoint/2010/main" val="227692481"/>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7">
            <a:extLst>
              <a:ext uri="{FF2B5EF4-FFF2-40B4-BE49-F238E27FC236}">
                <a16:creationId xmlns:a16="http://schemas.microsoft.com/office/drawing/2014/main" id="{D987C703-0F12-456D-89D4-FCFA06034298}"/>
              </a:ext>
            </a:extLst>
          </p:cNvPr>
          <p:cNvSpPr>
            <a:spLocks noGrp="1" noChangeArrowheads="1"/>
          </p:cNvSpPr>
          <p:nvPr>
            <p:ph type="dt" sz="half" idx="10"/>
          </p:nvPr>
        </p:nvSpPr>
        <p:spPr>
          <a:ln/>
        </p:spPr>
        <p:txBody>
          <a:bodyPr/>
          <a:lstStyle>
            <a:lvl1pPr>
              <a:defRPr/>
            </a:lvl1pPr>
          </a:lstStyle>
          <a:p>
            <a:pPr>
              <a:defRPr/>
            </a:pPr>
            <a:fld id="{067DE1F3-4C85-4C0E-90BA-DB93A497A8D2}" type="datetimeFigureOut">
              <a:rPr lang="en-US"/>
              <a:pPr>
                <a:defRPr/>
              </a:pPr>
              <a:t>12/7/2022</a:t>
            </a:fld>
            <a:endParaRPr lang="en-US"/>
          </a:p>
        </p:txBody>
      </p:sp>
      <p:sp>
        <p:nvSpPr>
          <p:cNvPr id="3" name="Rectangle 48">
            <a:extLst>
              <a:ext uri="{FF2B5EF4-FFF2-40B4-BE49-F238E27FC236}">
                <a16:creationId xmlns:a16="http://schemas.microsoft.com/office/drawing/2014/main" id="{C88E34B4-F1ED-4895-B58E-4107CDE1142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49">
            <a:extLst>
              <a:ext uri="{FF2B5EF4-FFF2-40B4-BE49-F238E27FC236}">
                <a16:creationId xmlns:a16="http://schemas.microsoft.com/office/drawing/2014/main" id="{26EBF8A1-B775-4129-A624-6DDF5F465F57}"/>
              </a:ext>
            </a:extLst>
          </p:cNvPr>
          <p:cNvSpPr>
            <a:spLocks noGrp="1" noChangeArrowheads="1"/>
          </p:cNvSpPr>
          <p:nvPr>
            <p:ph type="sldNum" sz="quarter" idx="12"/>
          </p:nvPr>
        </p:nvSpPr>
        <p:spPr>
          <a:ln/>
        </p:spPr>
        <p:txBody>
          <a:bodyPr/>
          <a:lstStyle>
            <a:lvl1pPr>
              <a:defRPr/>
            </a:lvl1pPr>
          </a:lstStyle>
          <a:p>
            <a:fld id="{1AB39882-44AB-41C5-A78B-604DF42CE1BB}" type="slidenum">
              <a:rPr lang="en-US" altLang="en-US"/>
              <a:pPr/>
              <a:t>‹#›</a:t>
            </a:fld>
            <a:endParaRPr lang="en-US" altLang="en-US"/>
          </a:p>
        </p:txBody>
      </p:sp>
    </p:spTree>
    <p:extLst>
      <p:ext uri="{BB962C8B-B14F-4D97-AF65-F5344CB8AC3E}">
        <p14:creationId xmlns:p14="http://schemas.microsoft.com/office/powerpoint/2010/main" val="1329817061"/>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8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2800"/>
            </a:lvl1pPr>
            <a:lvl2pPr>
              <a:defRPr sz="2800"/>
            </a:lvl2pPr>
            <a:lvl3pPr>
              <a:defRPr sz="2800"/>
            </a:lvl3pPr>
            <a:lvl4pPr>
              <a:defRPr sz="2800"/>
            </a:lvl4pPr>
            <a:lvl5pPr>
              <a:defRPr sz="2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2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7">
            <a:extLst>
              <a:ext uri="{FF2B5EF4-FFF2-40B4-BE49-F238E27FC236}">
                <a16:creationId xmlns:a16="http://schemas.microsoft.com/office/drawing/2014/main" id="{BF291CF9-BFDB-43A4-A12D-B7EEB2B097B0}"/>
              </a:ext>
            </a:extLst>
          </p:cNvPr>
          <p:cNvSpPr>
            <a:spLocks noGrp="1" noChangeArrowheads="1"/>
          </p:cNvSpPr>
          <p:nvPr>
            <p:ph type="dt" sz="half" idx="10"/>
          </p:nvPr>
        </p:nvSpPr>
        <p:spPr>
          <a:ln/>
        </p:spPr>
        <p:txBody>
          <a:bodyPr/>
          <a:lstStyle>
            <a:lvl1pPr>
              <a:defRPr/>
            </a:lvl1pPr>
          </a:lstStyle>
          <a:p>
            <a:pPr>
              <a:defRPr/>
            </a:pPr>
            <a:fld id="{854CE886-C89C-4EC8-9F3E-63C11CFEDEDB}" type="datetimeFigureOut">
              <a:rPr lang="en-US"/>
              <a:pPr>
                <a:defRPr/>
              </a:pPr>
              <a:t>12/7/2022</a:t>
            </a:fld>
            <a:endParaRPr lang="en-US"/>
          </a:p>
        </p:txBody>
      </p:sp>
      <p:sp>
        <p:nvSpPr>
          <p:cNvPr id="6" name="Rectangle 48">
            <a:extLst>
              <a:ext uri="{FF2B5EF4-FFF2-40B4-BE49-F238E27FC236}">
                <a16:creationId xmlns:a16="http://schemas.microsoft.com/office/drawing/2014/main" id="{6E721084-4656-429F-8840-7AA0D517FC1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49">
            <a:extLst>
              <a:ext uri="{FF2B5EF4-FFF2-40B4-BE49-F238E27FC236}">
                <a16:creationId xmlns:a16="http://schemas.microsoft.com/office/drawing/2014/main" id="{49856FC7-6BAF-4B99-9757-45CE2457F416}"/>
              </a:ext>
            </a:extLst>
          </p:cNvPr>
          <p:cNvSpPr>
            <a:spLocks noGrp="1" noChangeArrowheads="1"/>
          </p:cNvSpPr>
          <p:nvPr>
            <p:ph type="sldNum" sz="quarter" idx="12"/>
          </p:nvPr>
        </p:nvSpPr>
        <p:spPr>
          <a:ln/>
        </p:spPr>
        <p:txBody>
          <a:bodyPr/>
          <a:lstStyle>
            <a:lvl1pPr>
              <a:defRPr/>
            </a:lvl1pPr>
          </a:lstStyle>
          <a:p>
            <a:fld id="{E85DD1E9-6CB8-4236-9803-E37F67444B7D}" type="slidenum">
              <a:rPr lang="en-US" altLang="en-US"/>
              <a:pPr/>
              <a:t>‹#›</a:t>
            </a:fld>
            <a:endParaRPr lang="en-US" altLang="en-US"/>
          </a:p>
        </p:txBody>
      </p:sp>
    </p:spTree>
    <p:extLst>
      <p:ext uri="{BB962C8B-B14F-4D97-AF65-F5344CB8AC3E}">
        <p14:creationId xmlns:p14="http://schemas.microsoft.com/office/powerpoint/2010/main" val="18125820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5600" y="762000"/>
            <a:ext cx="1981200" cy="5324475"/>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762000" y="762000"/>
            <a:ext cx="5791200" cy="53244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11">
            <a:extLst>
              <a:ext uri="{FF2B5EF4-FFF2-40B4-BE49-F238E27FC236}">
                <a16:creationId xmlns:a16="http://schemas.microsoft.com/office/drawing/2014/main" id="{8B4A3CEE-892D-4C9D-A121-3F29D06AFF3C}"/>
              </a:ext>
            </a:extLst>
          </p:cNvPr>
          <p:cNvSpPr>
            <a:spLocks noGrp="1" noChangeArrowheads="1"/>
          </p:cNvSpPr>
          <p:nvPr>
            <p:ph type="dt" sz="half" idx="10"/>
          </p:nvPr>
        </p:nvSpPr>
        <p:spPr>
          <a:ln/>
        </p:spPr>
        <p:txBody>
          <a:bodyPr/>
          <a:lstStyle>
            <a:lvl1pPr>
              <a:defRPr/>
            </a:lvl1pPr>
          </a:lstStyle>
          <a:p>
            <a:pPr>
              <a:defRPr/>
            </a:pPr>
            <a:fld id="{9193FDFD-94BA-4A85-8B77-FDA837C557F8}" type="datetime1">
              <a:rPr lang="en-US"/>
              <a:pPr>
                <a:defRPr/>
              </a:pPr>
              <a:t>12/7/2022</a:t>
            </a:fld>
            <a:endParaRPr lang="en-US"/>
          </a:p>
        </p:txBody>
      </p:sp>
      <p:sp>
        <p:nvSpPr>
          <p:cNvPr id="5" name="Rectangle 12">
            <a:extLst>
              <a:ext uri="{FF2B5EF4-FFF2-40B4-BE49-F238E27FC236}">
                <a16:creationId xmlns:a16="http://schemas.microsoft.com/office/drawing/2014/main" id="{894F5A68-97F0-45A8-BF9F-568CBAC458E9}"/>
              </a:ext>
            </a:extLst>
          </p:cNvPr>
          <p:cNvSpPr>
            <a:spLocks noGrp="1" noChangeArrowheads="1"/>
          </p:cNvSpPr>
          <p:nvPr>
            <p:ph type="ftr" sz="quarter" idx="11"/>
          </p:nvPr>
        </p:nvSpPr>
        <p:spPr>
          <a:ln/>
        </p:spPr>
        <p:txBody>
          <a:bodyPr/>
          <a:lstStyle>
            <a:lvl1pPr>
              <a:defRPr/>
            </a:lvl1pPr>
          </a:lstStyle>
          <a:p>
            <a:pPr>
              <a:defRPr/>
            </a:pPr>
            <a:r>
              <a:rPr lang="en-US"/>
              <a:t>Hoàng Thị Hồng</a:t>
            </a:r>
          </a:p>
        </p:txBody>
      </p:sp>
      <p:sp>
        <p:nvSpPr>
          <p:cNvPr id="6" name="Rectangle 13">
            <a:extLst>
              <a:ext uri="{FF2B5EF4-FFF2-40B4-BE49-F238E27FC236}">
                <a16:creationId xmlns:a16="http://schemas.microsoft.com/office/drawing/2014/main" id="{E553C300-98ED-4D93-BF1A-60B5C01DFB7E}"/>
              </a:ext>
            </a:extLst>
          </p:cNvPr>
          <p:cNvSpPr>
            <a:spLocks noGrp="1" noChangeArrowheads="1"/>
          </p:cNvSpPr>
          <p:nvPr>
            <p:ph type="sldNum" sz="quarter" idx="12"/>
          </p:nvPr>
        </p:nvSpPr>
        <p:spPr>
          <a:ln/>
        </p:spPr>
        <p:txBody>
          <a:bodyPr/>
          <a:lstStyle>
            <a:lvl1pPr>
              <a:defRPr/>
            </a:lvl1pPr>
          </a:lstStyle>
          <a:p>
            <a:fld id="{F9B43B19-4156-4CC9-BEB8-C5165F6AA596}" type="slidenum">
              <a:rPr lang="en-US" altLang="en-US"/>
              <a:pPr/>
              <a:t>‹#›</a:t>
            </a:fld>
            <a:endParaRPr lang="en-US" altLang="en-US"/>
          </a:p>
        </p:txBody>
      </p:sp>
    </p:spTree>
    <p:extLst>
      <p:ext uri="{BB962C8B-B14F-4D97-AF65-F5344CB8AC3E}">
        <p14:creationId xmlns:p14="http://schemas.microsoft.com/office/powerpoint/2010/main" val="419426742"/>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7">
            <a:extLst>
              <a:ext uri="{FF2B5EF4-FFF2-40B4-BE49-F238E27FC236}">
                <a16:creationId xmlns:a16="http://schemas.microsoft.com/office/drawing/2014/main" id="{FD36F376-3730-4E4C-A6E9-93A00DDE9864}"/>
              </a:ext>
            </a:extLst>
          </p:cNvPr>
          <p:cNvSpPr>
            <a:spLocks noGrp="1" noChangeArrowheads="1"/>
          </p:cNvSpPr>
          <p:nvPr>
            <p:ph type="dt" sz="half" idx="10"/>
          </p:nvPr>
        </p:nvSpPr>
        <p:spPr>
          <a:ln/>
        </p:spPr>
        <p:txBody>
          <a:bodyPr/>
          <a:lstStyle>
            <a:lvl1pPr>
              <a:defRPr/>
            </a:lvl1pPr>
          </a:lstStyle>
          <a:p>
            <a:pPr>
              <a:defRPr/>
            </a:pPr>
            <a:fld id="{F5C9D627-FB8D-4453-8906-FC3AE5A4B097}" type="datetimeFigureOut">
              <a:rPr lang="en-US"/>
              <a:pPr>
                <a:defRPr/>
              </a:pPr>
              <a:t>12/7/2022</a:t>
            </a:fld>
            <a:endParaRPr lang="en-US"/>
          </a:p>
        </p:txBody>
      </p:sp>
      <p:sp>
        <p:nvSpPr>
          <p:cNvPr id="6" name="Rectangle 48">
            <a:extLst>
              <a:ext uri="{FF2B5EF4-FFF2-40B4-BE49-F238E27FC236}">
                <a16:creationId xmlns:a16="http://schemas.microsoft.com/office/drawing/2014/main" id="{7BAC562C-D006-4519-A09C-FFE7ACBCFAA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49">
            <a:extLst>
              <a:ext uri="{FF2B5EF4-FFF2-40B4-BE49-F238E27FC236}">
                <a16:creationId xmlns:a16="http://schemas.microsoft.com/office/drawing/2014/main" id="{36198F3A-7E59-4937-A5BD-6F4C281F4073}"/>
              </a:ext>
            </a:extLst>
          </p:cNvPr>
          <p:cNvSpPr>
            <a:spLocks noGrp="1" noChangeArrowheads="1"/>
          </p:cNvSpPr>
          <p:nvPr>
            <p:ph type="sldNum" sz="quarter" idx="12"/>
          </p:nvPr>
        </p:nvSpPr>
        <p:spPr>
          <a:ln/>
        </p:spPr>
        <p:txBody>
          <a:bodyPr/>
          <a:lstStyle>
            <a:lvl1pPr>
              <a:defRPr/>
            </a:lvl1pPr>
          </a:lstStyle>
          <a:p>
            <a:fld id="{1097CE9C-667E-4FCE-8589-1AA274476020}" type="slidenum">
              <a:rPr lang="en-US" altLang="en-US"/>
              <a:pPr/>
              <a:t>‹#›</a:t>
            </a:fld>
            <a:endParaRPr lang="en-US" altLang="en-US"/>
          </a:p>
        </p:txBody>
      </p:sp>
    </p:spTree>
    <p:extLst>
      <p:ext uri="{BB962C8B-B14F-4D97-AF65-F5344CB8AC3E}">
        <p14:creationId xmlns:p14="http://schemas.microsoft.com/office/powerpoint/2010/main" val="244709557"/>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7">
            <a:extLst>
              <a:ext uri="{FF2B5EF4-FFF2-40B4-BE49-F238E27FC236}">
                <a16:creationId xmlns:a16="http://schemas.microsoft.com/office/drawing/2014/main" id="{20A8C134-2D0C-4AB8-94B5-2802920445D3}"/>
              </a:ext>
            </a:extLst>
          </p:cNvPr>
          <p:cNvSpPr>
            <a:spLocks noGrp="1" noChangeArrowheads="1"/>
          </p:cNvSpPr>
          <p:nvPr>
            <p:ph type="dt" sz="half" idx="10"/>
          </p:nvPr>
        </p:nvSpPr>
        <p:spPr>
          <a:ln/>
        </p:spPr>
        <p:txBody>
          <a:bodyPr/>
          <a:lstStyle>
            <a:lvl1pPr>
              <a:defRPr/>
            </a:lvl1pPr>
          </a:lstStyle>
          <a:p>
            <a:pPr>
              <a:defRPr/>
            </a:pPr>
            <a:fld id="{D6778E09-D66A-4DD2-9135-96829075B463}" type="datetimeFigureOut">
              <a:rPr lang="en-US"/>
              <a:pPr>
                <a:defRPr/>
              </a:pPr>
              <a:t>12/7/2022</a:t>
            </a:fld>
            <a:endParaRPr lang="en-US"/>
          </a:p>
        </p:txBody>
      </p:sp>
      <p:sp>
        <p:nvSpPr>
          <p:cNvPr id="5" name="Rectangle 48">
            <a:extLst>
              <a:ext uri="{FF2B5EF4-FFF2-40B4-BE49-F238E27FC236}">
                <a16:creationId xmlns:a16="http://schemas.microsoft.com/office/drawing/2014/main" id="{13D9DF49-5B3A-4A9C-9FC6-D331150AC7F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49">
            <a:extLst>
              <a:ext uri="{FF2B5EF4-FFF2-40B4-BE49-F238E27FC236}">
                <a16:creationId xmlns:a16="http://schemas.microsoft.com/office/drawing/2014/main" id="{0C7C8710-4F6F-4D67-90DA-F4C25C5DB8EA}"/>
              </a:ext>
            </a:extLst>
          </p:cNvPr>
          <p:cNvSpPr>
            <a:spLocks noGrp="1" noChangeArrowheads="1"/>
          </p:cNvSpPr>
          <p:nvPr>
            <p:ph type="sldNum" sz="quarter" idx="12"/>
          </p:nvPr>
        </p:nvSpPr>
        <p:spPr>
          <a:ln/>
        </p:spPr>
        <p:txBody>
          <a:bodyPr/>
          <a:lstStyle>
            <a:lvl1pPr>
              <a:defRPr/>
            </a:lvl1pPr>
          </a:lstStyle>
          <a:p>
            <a:fld id="{04B4D214-F24A-4B84-9749-33F66428F73B}" type="slidenum">
              <a:rPr lang="en-US" altLang="en-US"/>
              <a:pPr/>
              <a:t>‹#›</a:t>
            </a:fld>
            <a:endParaRPr lang="en-US" altLang="en-US"/>
          </a:p>
        </p:txBody>
      </p:sp>
    </p:spTree>
    <p:extLst>
      <p:ext uri="{BB962C8B-B14F-4D97-AF65-F5344CB8AC3E}">
        <p14:creationId xmlns:p14="http://schemas.microsoft.com/office/powerpoint/2010/main" val="344551509"/>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6225" y="103188"/>
            <a:ext cx="2060575" cy="59531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42913" y="103188"/>
            <a:ext cx="6030912" cy="59531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7">
            <a:extLst>
              <a:ext uri="{FF2B5EF4-FFF2-40B4-BE49-F238E27FC236}">
                <a16:creationId xmlns:a16="http://schemas.microsoft.com/office/drawing/2014/main" id="{8AB8B4C4-21D3-4B68-BF35-3672A14A8B9D}"/>
              </a:ext>
            </a:extLst>
          </p:cNvPr>
          <p:cNvSpPr>
            <a:spLocks noGrp="1" noChangeArrowheads="1"/>
          </p:cNvSpPr>
          <p:nvPr>
            <p:ph type="dt" sz="half" idx="10"/>
          </p:nvPr>
        </p:nvSpPr>
        <p:spPr>
          <a:ln/>
        </p:spPr>
        <p:txBody>
          <a:bodyPr/>
          <a:lstStyle>
            <a:lvl1pPr>
              <a:defRPr/>
            </a:lvl1pPr>
          </a:lstStyle>
          <a:p>
            <a:pPr>
              <a:defRPr/>
            </a:pPr>
            <a:fld id="{BA4D0D7D-DCA1-4E90-8FA4-1A68987B98BC}" type="datetimeFigureOut">
              <a:rPr lang="en-US"/>
              <a:pPr>
                <a:defRPr/>
              </a:pPr>
              <a:t>12/7/2022</a:t>
            </a:fld>
            <a:endParaRPr lang="en-US"/>
          </a:p>
        </p:txBody>
      </p:sp>
      <p:sp>
        <p:nvSpPr>
          <p:cNvPr id="5" name="Rectangle 48">
            <a:extLst>
              <a:ext uri="{FF2B5EF4-FFF2-40B4-BE49-F238E27FC236}">
                <a16:creationId xmlns:a16="http://schemas.microsoft.com/office/drawing/2014/main" id="{99925B5B-F73A-475B-B79A-55A1FA19517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49">
            <a:extLst>
              <a:ext uri="{FF2B5EF4-FFF2-40B4-BE49-F238E27FC236}">
                <a16:creationId xmlns:a16="http://schemas.microsoft.com/office/drawing/2014/main" id="{1D78FFC6-CC87-4991-A87B-36547E235A13}"/>
              </a:ext>
            </a:extLst>
          </p:cNvPr>
          <p:cNvSpPr>
            <a:spLocks noGrp="1" noChangeArrowheads="1"/>
          </p:cNvSpPr>
          <p:nvPr>
            <p:ph type="sldNum" sz="quarter" idx="12"/>
          </p:nvPr>
        </p:nvSpPr>
        <p:spPr>
          <a:ln/>
        </p:spPr>
        <p:txBody>
          <a:bodyPr/>
          <a:lstStyle>
            <a:lvl1pPr>
              <a:defRPr/>
            </a:lvl1pPr>
          </a:lstStyle>
          <a:p>
            <a:fld id="{579C016B-D7C6-4CE9-9D70-496332199CBB}" type="slidenum">
              <a:rPr lang="en-US" altLang="en-US"/>
              <a:pPr/>
              <a:t>‹#›</a:t>
            </a:fld>
            <a:endParaRPr lang="en-US" altLang="en-US"/>
          </a:p>
        </p:txBody>
      </p:sp>
    </p:spTree>
    <p:extLst>
      <p:ext uri="{BB962C8B-B14F-4D97-AF65-F5344CB8AC3E}">
        <p14:creationId xmlns:p14="http://schemas.microsoft.com/office/powerpoint/2010/main" val="1022289302"/>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42913" y="103188"/>
            <a:ext cx="8243887" cy="1314450"/>
          </a:xfrm>
        </p:spPr>
        <p:txBody>
          <a:bodyPr/>
          <a:lstStyle/>
          <a:p>
            <a:r>
              <a:rPr lang="en-US"/>
              <a:t>Click to edit Master title style</a:t>
            </a:r>
          </a:p>
        </p:txBody>
      </p:sp>
      <p:sp>
        <p:nvSpPr>
          <p:cNvPr id="3" name="Table Placeholder 2"/>
          <p:cNvSpPr>
            <a:spLocks noGrp="1"/>
          </p:cNvSpPr>
          <p:nvPr>
            <p:ph type="tbl" idx="1"/>
          </p:nvPr>
        </p:nvSpPr>
        <p:spPr>
          <a:xfrm>
            <a:off x="457200" y="1600200"/>
            <a:ext cx="8229600" cy="4456113"/>
          </a:xfrm>
        </p:spPr>
        <p:txBody>
          <a:bodyPr/>
          <a:lstStyle/>
          <a:p>
            <a:pPr lvl="0"/>
            <a:r>
              <a:rPr lang="en-US" noProof="0"/>
              <a:t>Click icon to add table</a:t>
            </a:r>
          </a:p>
        </p:txBody>
      </p:sp>
      <p:sp>
        <p:nvSpPr>
          <p:cNvPr id="4" name="Rectangle 47">
            <a:extLst>
              <a:ext uri="{FF2B5EF4-FFF2-40B4-BE49-F238E27FC236}">
                <a16:creationId xmlns:a16="http://schemas.microsoft.com/office/drawing/2014/main" id="{66B188F5-AE3D-4444-BF4C-C71A1E122FC8}"/>
              </a:ext>
            </a:extLst>
          </p:cNvPr>
          <p:cNvSpPr>
            <a:spLocks noGrp="1" noChangeArrowheads="1"/>
          </p:cNvSpPr>
          <p:nvPr>
            <p:ph type="dt" sz="half" idx="10"/>
          </p:nvPr>
        </p:nvSpPr>
        <p:spPr>
          <a:ln/>
        </p:spPr>
        <p:txBody>
          <a:bodyPr/>
          <a:lstStyle>
            <a:lvl1pPr>
              <a:defRPr/>
            </a:lvl1pPr>
          </a:lstStyle>
          <a:p>
            <a:pPr>
              <a:defRPr/>
            </a:pPr>
            <a:fld id="{27C96BE7-E98E-4EA9-BD6C-A8E7BBAAE6C7}" type="datetimeFigureOut">
              <a:rPr lang="en-US"/>
              <a:pPr>
                <a:defRPr/>
              </a:pPr>
              <a:t>12/7/2022</a:t>
            </a:fld>
            <a:endParaRPr lang="en-US"/>
          </a:p>
        </p:txBody>
      </p:sp>
      <p:sp>
        <p:nvSpPr>
          <p:cNvPr id="5" name="Rectangle 48">
            <a:extLst>
              <a:ext uri="{FF2B5EF4-FFF2-40B4-BE49-F238E27FC236}">
                <a16:creationId xmlns:a16="http://schemas.microsoft.com/office/drawing/2014/main" id="{63C53322-D51F-44A5-BE17-EE4FD725200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49">
            <a:extLst>
              <a:ext uri="{FF2B5EF4-FFF2-40B4-BE49-F238E27FC236}">
                <a16:creationId xmlns:a16="http://schemas.microsoft.com/office/drawing/2014/main" id="{C182EB3F-082A-4233-A0FE-7AA1F2D7D32C}"/>
              </a:ext>
            </a:extLst>
          </p:cNvPr>
          <p:cNvSpPr>
            <a:spLocks noGrp="1" noChangeArrowheads="1"/>
          </p:cNvSpPr>
          <p:nvPr>
            <p:ph type="sldNum" sz="quarter" idx="12"/>
          </p:nvPr>
        </p:nvSpPr>
        <p:spPr>
          <a:ln/>
        </p:spPr>
        <p:txBody>
          <a:bodyPr/>
          <a:lstStyle>
            <a:lvl1pPr>
              <a:defRPr/>
            </a:lvl1pPr>
          </a:lstStyle>
          <a:p>
            <a:fld id="{ACDC4D57-017E-4E2A-8B32-A79E7C43EA82}" type="slidenum">
              <a:rPr lang="en-US" altLang="en-US"/>
              <a:pPr/>
              <a:t>‹#›</a:t>
            </a:fld>
            <a:endParaRPr lang="en-US" altLang="en-US"/>
          </a:p>
        </p:txBody>
      </p:sp>
    </p:spTree>
    <p:extLst>
      <p:ext uri="{BB962C8B-B14F-4D97-AF65-F5344CB8AC3E}">
        <p14:creationId xmlns:p14="http://schemas.microsoft.com/office/powerpoint/2010/main" val="2420189333"/>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E6CF20BB-3D9E-45D6-A0BD-74E0964552FB}"/>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36D2CE0B-ADDA-4BF5-8DE3-609F12C968C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F8D79C3F-E585-440B-9D3C-3E2FF502DA37}"/>
              </a:ext>
            </a:extLst>
          </p:cNvPr>
          <p:cNvSpPr>
            <a:spLocks noGrp="1" noChangeArrowheads="1"/>
          </p:cNvSpPr>
          <p:nvPr>
            <p:ph type="sldNum" sz="quarter" idx="12"/>
          </p:nvPr>
        </p:nvSpPr>
        <p:spPr>
          <a:ln/>
        </p:spPr>
        <p:txBody>
          <a:bodyPr/>
          <a:lstStyle>
            <a:lvl1pPr>
              <a:defRPr/>
            </a:lvl1pPr>
          </a:lstStyle>
          <a:p>
            <a:fld id="{A20021E8-AF8D-4569-A547-2F3688DAC942}" type="slidenum">
              <a:rPr lang="en-US" altLang="en-US"/>
              <a:pPr/>
              <a:t>‹#›</a:t>
            </a:fld>
            <a:endParaRPr lang="en-US" altLang="en-US"/>
          </a:p>
        </p:txBody>
      </p:sp>
    </p:spTree>
    <p:extLst>
      <p:ext uri="{BB962C8B-B14F-4D97-AF65-F5344CB8AC3E}">
        <p14:creationId xmlns:p14="http://schemas.microsoft.com/office/powerpoint/2010/main" val="3400791458"/>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432CD3AB-CF0D-4A4A-AC1E-C13B2C9B86BC}"/>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0554D6AD-FD9E-4B36-A320-B69B196F1AA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38A29650-AE48-455D-BD51-20A121430BFD}"/>
              </a:ext>
            </a:extLst>
          </p:cNvPr>
          <p:cNvSpPr>
            <a:spLocks noGrp="1" noChangeArrowheads="1"/>
          </p:cNvSpPr>
          <p:nvPr>
            <p:ph type="sldNum" sz="quarter" idx="12"/>
          </p:nvPr>
        </p:nvSpPr>
        <p:spPr>
          <a:ln/>
        </p:spPr>
        <p:txBody>
          <a:bodyPr/>
          <a:lstStyle>
            <a:lvl1pPr>
              <a:defRPr/>
            </a:lvl1pPr>
          </a:lstStyle>
          <a:p>
            <a:fld id="{29D06824-BF8B-4173-B361-AE702DDAF186}" type="slidenum">
              <a:rPr lang="en-US" altLang="en-US"/>
              <a:pPr/>
              <a:t>‹#›</a:t>
            </a:fld>
            <a:endParaRPr lang="en-US" altLang="en-US"/>
          </a:p>
        </p:txBody>
      </p:sp>
    </p:spTree>
    <p:extLst>
      <p:ext uri="{BB962C8B-B14F-4D97-AF65-F5344CB8AC3E}">
        <p14:creationId xmlns:p14="http://schemas.microsoft.com/office/powerpoint/2010/main" val="238345701"/>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4EEF37A4-9B6B-49C6-B058-5292C8B2F389}"/>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9EE5F125-32A7-40B9-B654-CE6323C4A47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8FFC82D5-EF27-49E4-9E1E-1CB2A55577CD}"/>
              </a:ext>
            </a:extLst>
          </p:cNvPr>
          <p:cNvSpPr>
            <a:spLocks noGrp="1" noChangeArrowheads="1"/>
          </p:cNvSpPr>
          <p:nvPr>
            <p:ph type="sldNum" sz="quarter" idx="12"/>
          </p:nvPr>
        </p:nvSpPr>
        <p:spPr>
          <a:ln/>
        </p:spPr>
        <p:txBody>
          <a:bodyPr/>
          <a:lstStyle>
            <a:lvl1pPr>
              <a:defRPr/>
            </a:lvl1pPr>
          </a:lstStyle>
          <a:p>
            <a:fld id="{51A1836B-9BB3-43AA-80E3-8CF119C1A756}" type="slidenum">
              <a:rPr lang="en-US" altLang="en-US"/>
              <a:pPr/>
              <a:t>‹#›</a:t>
            </a:fld>
            <a:endParaRPr lang="en-US" altLang="en-US"/>
          </a:p>
        </p:txBody>
      </p:sp>
    </p:spTree>
    <p:extLst>
      <p:ext uri="{BB962C8B-B14F-4D97-AF65-F5344CB8AC3E}">
        <p14:creationId xmlns:p14="http://schemas.microsoft.com/office/powerpoint/2010/main" val="2109231947"/>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8AE34969-F029-4597-912F-0734B2189314}"/>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06A5230B-7A52-4CF4-8341-AD13B187853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0F47D633-A1B0-4AFD-A661-7F7E4C97EE2A}"/>
              </a:ext>
            </a:extLst>
          </p:cNvPr>
          <p:cNvSpPr>
            <a:spLocks noGrp="1" noChangeArrowheads="1"/>
          </p:cNvSpPr>
          <p:nvPr>
            <p:ph type="sldNum" sz="quarter" idx="12"/>
          </p:nvPr>
        </p:nvSpPr>
        <p:spPr>
          <a:ln/>
        </p:spPr>
        <p:txBody>
          <a:bodyPr/>
          <a:lstStyle>
            <a:lvl1pPr>
              <a:defRPr/>
            </a:lvl1pPr>
          </a:lstStyle>
          <a:p>
            <a:fld id="{2A1D9A3A-3D33-4EB8-9750-B1F7CE00AEC5}" type="slidenum">
              <a:rPr lang="en-US" altLang="en-US"/>
              <a:pPr/>
              <a:t>‹#›</a:t>
            </a:fld>
            <a:endParaRPr lang="en-US" altLang="en-US"/>
          </a:p>
        </p:txBody>
      </p:sp>
    </p:spTree>
    <p:extLst>
      <p:ext uri="{BB962C8B-B14F-4D97-AF65-F5344CB8AC3E}">
        <p14:creationId xmlns:p14="http://schemas.microsoft.com/office/powerpoint/2010/main" val="2065184752"/>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856C1CC7-E9D3-4806-8BBE-1A8118F83A37}"/>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B635D709-1E0F-4BFC-9DC6-242BF00576D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22471F4F-C55F-479B-830C-BF88F6496C9F}"/>
              </a:ext>
            </a:extLst>
          </p:cNvPr>
          <p:cNvSpPr>
            <a:spLocks noGrp="1" noChangeArrowheads="1"/>
          </p:cNvSpPr>
          <p:nvPr>
            <p:ph type="sldNum" sz="quarter" idx="12"/>
          </p:nvPr>
        </p:nvSpPr>
        <p:spPr>
          <a:ln/>
        </p:spPr>
        <p:txBody>
          <a:bodyPr/>
          <a:lstStyle>
            <a:lvl1pPr>
              <a:defRPr/>
            </a:lvl1pPr>
          </a:lstStyle>
          <a:p>
            <a:fld id="{08C453C8-AD56-4F15-893D-1B1A6040FDDF}" type="slidenum">
              <a:rPr lang="en-US" altLang="en-US"/>
              <a:pPr/>
              <a:t>‹#›</a:t>
            </a:fld>
            <a:endParaRPr lang="en-US" altLang="en-US"/>
          </a:p>
        </p:txBody>
      </p:sp>
    </p:spTree>
    <p:extLst>
      <p:ext uri="{BB962C8B-B14F-4D97-AF65-F5344CB8AC3E}">
        <p14:creationId xmlns:p14="http://schemas.microsoft.com/office/powerpoint/2010/main" val="1763209892"/>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CD61BF66-89BE-4B25-B519-129FA68B83CB}"/>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D351ACB3-B0C4-4458-AA0A-28FC0B5E9AC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090FC51B-68EA-47C5-840D-10DA171F26CE}"/>
              </a:ext>
            </a:extLst>
          </p:cNvPr>
          <p:cNvSpPr>
            <a:spLocks noGrp="1" noChangeArrowheads="1"/>
          </p:cNvSpPr>
          <p:nvPr>
            <p:ph type="sldNum" sz="quarter" idx="12"/>
          </p:nvPr>
        </p:nvSpPr>
        <p:spPr>
          <a:ln/>
        </p:spPr>
        <p:txBody>
          <a:bodyPr/>
          <a:lstStyle>
            <a:lvl1pPr>
              <a:defRPr/>
            </a:lvl1pPr>
          </a:lstStyle>
          <a:p>
            <a:fld id="{3A8F1993-9B8D-4A00-A453-673527367FA0}" type="slidenum">
              <a:rPr lang="en-US" altLang="en-US"/>
              <a:pPr/>
              <a:t>‹#›</a:t>
            </a:fld>
            <a:endParaRPr lang="en-US" altLang="en-US"/>
          </a:p>
        </p:txBody>
      </p:sp>
    </p:spTree>
    <p:extLst>
      <p:ext uri="{BB962C8B-B14F-4D97-AF65-F5344CB8AC3E}">
        <p14:creationId xmlns:p14="http://schemas.microsoft.com/office/powerpoint/2010/main" val="9520129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endParaRPr lang="vi-VN"/>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vi-VN"/>
          </a:p>
        </p:txBody>
      </p:sp>
      <p:sp>
        <p:nvSpPr>
          <p:cNvPr id="4" name="Date Placeholder 3">
            <a:extLst>
              <a:ext uri="{FF2B5EF4-FFF2-40B4-BE49-F238E27FC236}">
                <a16:creationId xmlns:a16="http://schemas.microsoft.com/office/drawing/2014/main" id="{E45430EA-D99F-4040-8FD4-4B11A0280BB8}"/>
              </a:ext>
            </a:extLst>
          </p:cNvPr>
          <p:cNvSpPr>
            <a:spLocks noGrp="1"/>
          </p:cNvSpPr>
          <p:nvPr>
            <p:ph type="dt" sz="half" idx="10"/>
          </p:nvPr>
        </p:nvSpPr>
        <p:spPr/>
        <p:txBody>
          <a:bodyPr/>
          <a:lstStyle>
            <a:lvl1pPr>
              <a:defRPr/>
            </a:lvl1pPr>
          </a:lstStyle>
          <a:p>
            <a:pPr>
              <a:defRPr/>
            </a:pPr>
            <a:fld id="{AE43203D-4E42-48A6-A632-27B4FFFDDC62}" type="datetime1">
              <a:rPr lang="en-US"/>
              <a:pPr>
                <a:defRPr/>
              </a:pPr>
              <a:t>12/7/2022</a:t>
            </a:fld>
            <a:endParaRPr lang="en-US"/>
          </a:p>
        </p:txBody>
      </p:sp>
      <p:sp>
        <p:nvSpPr>
          <p:cNvPr id="5" name="Footer Placeholder 4">
            <a:extLst>
              <a:ext uri="{FF2B5EF4-FFF2-40B4-BE49-F238E27FC236}">
                <a16:creationId xmlns:a16="http://schemas.microsoft.com/office/drawing/2014/main" id="{46DB3013-F571-4923-9C48-2739931A4E78}"/>
              </a:ext>
            </a:extLst>
          </p:cNvPr>
          <p:cNvSpPr>
            <a:spLocks noGrp="1"/>
          </p:cNvSpPr>
          <p:nvPr>
            <p:ph type="ftr" sz="quarter" idx="11"/>
          </p:nvPr>
        </p:nvSpPr>
        <p:spPr/>
        <p:txBody>
          <a:bodyPr/>
          <a:lstStyle>
            <a:lvl1pPr>
              <a:defRPr/>
            </a:lvl1pPr>
          </a:lstStyle>
          <a:p>
            <a:pPr>
              <a:defRPr/>
            </a:pPr>
            <a:r>
              <a:rPr lang="en-US"/>
              <a:t>Hoàng Thị Hồng</a:t>
            </a:r>
          </a:p>
        </p:txBody>
      </p:sp>
      <p:sp>
        <p:nvSpPr>
          <p:cNvPr id="6" name="Slide Number Placeholder 5">
            <a:extLst>
              <a:ext uri="{FF2B5EF4-FFF2-40B4-BE49-F238E27FC236}">
                <a16:creationId xmlns:a16="http://schemas.microsoft.com/office/drawing/2014/main" id="{5A703322-E387-440A-903A-C3562D1E4C5F}"/>
              </a:ext>
            </a:extLst>
          </p:cNvPr>
          <p:cNvSpPr>
            <a:spLocks noGrp="1"/>
          </p:cNvSpPr>
          <p:nvPr>
            <p:ph type="sldNum" sz="quarter" idx="12"/>
          </p:nvPr>
        </p:nvSpPr>
        <p:spPr/>
        <p:txBody>
          <a:bodyPr/>
          <a:lstStyle>
            <a:lvl1pPr>
              <a:defRPr/>
            </a:lvl1pPr>
          </a:lstStyle>
          <a:p>
            <a:fld id="{D763E165-FE0F-444F-83C1-2A38B31046CF}" type="slidenum">
              <a:rPr lang="en-US" altLang="en-US"/>
              <a:pPr/>
              <a:t>‹#›</a:t>
            </a:fld>
            <a:endParaRPr lang="en-US" altLang="en-US"/>
          </a:p>
        </p:txBody>
      </p:sp>
    </p:spTree>
    <p:extLst>
      <p:ext uri="{BB962C8B-B14F-4D97-AF65-F5344CB8AC3E}">
        <p14:creationId xmlns:p14="http://schemas.microsoft.com/office/powerpoint/2010/main" val="4105013709"/>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6DFCC531-D18C-4632-AF6D-7027E802968E}"/>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FA2281C3-FEF5-4C11-B3DC-71E600F1A5B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55001E1F-19F3-4E7B-A529-9173B7973E67}"/>
              </a:ext>
            </a:extLst>
          </p:cNvPr>
          <p:cNvSpPr>
            <a:spLocks noGrp="1" noChangeArrowheads="1"/>
          </p:cNvSpPr>
          <p:nvPr>
            <p:ph type="sldNum" sz="quarter" idx="12"/>
          </p:nvPr>
        </p:nvSpPr>
        <p:spPr>
          <a:ln/>
        </p:spPr>
        <p:txBody>
          <a:bodyPr/>
          <a:lstStyle>
            <a:lvl1pPr>
              <a:defRPr/>
            </a:lvl1pPr>
          </a:lstStyle>
          <a:p>
            <a:fld id="{2774B9A2-2E7E-46E4-8699-4573868D10C0}" type="slidenum">
              <a:rPr lang="en-US" altLang="en-US"/>
              <a:pPr/>
              <a:t>‹#›</a:t>
            </a:fld>
            <a:endParaRPr lang="en-US" altLang="en-US"/>
          </a:p>
        </p:txBody>
      </p:sp>
    </p:spTree>
    <p:extLst>
      <p:ext uri="{BB962C8B-B14F-4D97-AF65-F5344CB8AC3E}">
        <p14:creationId xmlns:p14="http://schemas.microsoft.com/office/powerpoint/2010/main" val="1115569195"/>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8E5C9F6F-2F29-44D3-9370-4E09248EB8F5}"/>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C7C52D08-E76A-4FB0-BAB8-3B506D89F89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0942EDC4-6924-4E2A-9E84-AC9298013963}"/>
              </a:ext>
            </a:extLst>
          </p:cNvPr>
          <p:cNvSpPr>
            <a:spLocks noGrp="1" noChangeArrowheads="1"/>
          </p:cNvSpPr>
          <p:nvPr>
            <p:ph type="sldNum" sz="quarter" idx="12"/>
          </p:nvPr>
        </p:nvSpPr>
        <p:spPr>
          <a:ln/>
        </p:spPr>
        <p:txBody>
          <a:bodyPr/>
          <a:lstStyle>
            <a:lvl1pPr>
              <a:defRPr/>
            </a:lvl1pPr>
          </a:lstStyle>
          <a:p>
            <a:fld id="{5FC1AF9F-F04E-4D3E-8C68-620493AFD62A}" type="slidenum">
              <a:rPr lang="en-US" altLang="en-US"/>
              <a:pPr/>
              <a:t>‹#›</a:t>
            </a:fld>
            <a:endParaRPr lang="en-US" altLang="en-US"/>
          </a:p>
        </p:txBody>
      </p:sp>
    </p:spTree>
    <p:extLst>
      <p:ext uri="{BB962C8B-B14F-4D97-AF65-F5344CB8AC3E}">
        <p14:creationId xmlns:p14="http://schemas.microsoft.com/office/powerpoint/2010/main" val="2894199466"/>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497E255C-9800-44ED-A712-C34A6CB05434}"/>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AE1543D8-BD80-40F2-99FE-A656C7DD10F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212967C0-FD65-4753-BAC3-B7EDAA772093}"/>
              </a:ext>
            </a:extLst>
          </p:cNvPr>
          <p:cNvSpPr>
            <a:spLocks noGrp="1" noChangeArrowheads="1"/>
          </p:cNvSpPr>
          <p:nvPr>
            <p:ph type="sldNum" sz="quarter" idx="12"/>
          </p:nvPr>
        </p:nvSpPr>
        <p:spPr>
          <a:ln/>
        </p:spPr>
        <p:txBody>
          <a:bodyPr/>
          <a:lstStyle>
            <a:lvl1pPr>
              <a:defRPr/>
            </a:lvl1pPr>
          </a:lstStyle>
          <a:p>
            <a:fld id="{F3E80355-3F17-4A27-95B8-09FC9682BEAE}" type="slidenum">
              <a:rPr lang="en-US" altLang="en-US"/>
              <a:pPr/>
              <a:t>‹#›</a:t>
            </a:fld>
            <a:endParaRPr lang="en-US" altLang="en-US"/>
          </a:p>
        </p:txBody>
      </p:sp>
    </p:spTree>
    <p:extLst>
      <p:ext uri="{BB962C8B-B14F-4D97-AF65-F5344CB8AC3E}">
        <p14:creationId xmlns:p14="http://schemas.microsoft.com/office/powerpoint/2010/main" val="2314101438"/>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7C464D3B-2C01-49B7-A4B8-E8D3583AB06A}"/>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96CB640A-0E0C-422A-BAB3-40C1301C4AF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857D63F4-B0CB-48FB-8868-030BE04A2863}"/>
              </a:ext>
            </a:extLst>
          </p:cNvPr>
          <p:cNvSpPr>
            <a:spLocks noGrp="1" noChangeArrowheads="1"/>
          </p:cNvSpPr>
          <p:nvPr>
            <p:ph type="sldNum" sz="quarter" idx="12"/>
          </p:nvPr>
        </p:nvSpPr>
        <p:spPr>
          <a:ln/>
        </p:spPr>
        <p:txBody>
          <a:bodyPr/>
          <a:lstStyle>
            <a:lvl1pPr>
              <a:defRPr/>
            </a:lvl1pPr>
          </a:lstStyle>
          <a:p>
            <a:fld id="{FD3FE6FD-D6AD-4C8C-8D3F-A84474790665}" type="slidenum">
              <a:rPr lang="en-US" altLang="en-US"/>
              <a:pPr/>
              <a:t>‹#›</a:t>
            </a:fld>
            <a:endParaRPr lang="en-US" altLang="en-US"/>
          </a:p>
        </p:txBody>
      </p:sp>
    </p:spTree>
    <p:extLst>
      <p:ext uri="{BB962C8B-B14F-4D97-AF65-F5344CB8AC3E}">
        <p14:creationId xmlns:p14="http://schemas.microsoft.com/office/powerpoint/2010/main" val="3581932087"/>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1021F45D-FD7A-4C89-9417-675C3F606C26}"/>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D48FEB51-2B03-4879-A6CE-2C983A471AD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6A23B5A2-52CC-4760-829C-EC97C3B1306C}"/>
              </a:ext>
            </a:extLst>
          </p:cNvPr>
          <p:cNvSpPr>
            <a:spLocks noGrp="1" noChangeArrowheads="1"/>
          </p:cNvSpPr>
          <p:nvPr>
            <p:ph type="sldNum" sz="quarter" idx="12"/>
          </p:nvPr>
        </p:nvSpPr>
        <p:spPr>
          <a:ln/>
        </p:spPr>
        <p:txBody>
          <a:bodyPr/>
          <a:lstStyle>
            <a:lvl1pPr>
              <a:defRPr/>
            </a:lvl1pPr>
          </a:lstStyle>
          <a:p>
            <a:fld id="{7A7F28A4-667C-4382-B7E5-E2BC44E4341B}" type="slidenum">
              <a:rPr lang="en-US" altLang="en-US"/>
              <a:pPr/>
              <a:t>‹#›</a:t>
            </a:fld>
            <a:endParaRPr lang="en-US" altLang="en-US"/>
          </a:p>
        </p:txBody>
      </p:sp>
    </p:spTree>
    <p:extLst>
      <p:ext uri="{BB962C8B-B14F-4D97-AF65-F5344CB8AC3E}">
        <p14:creationId xmlns:p14="http://schemas.microsoft.com/office/powerpoint/2010/main" val="41861880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52BFD746-8B37-448F-B25E-9D12BA4C3B1D}"/>
              </a:ext>
            </a:extLst>
          </p:cNvPr>
          <p:cNvSpPr>
            <a:spLocks noGrp="1"/>
          </p:cNvSpPr>
          <p:nvPr>
            <p:ph type="dt" sz="half" idx="10"/>
          </p:nvPr>
        </p:nvSpPr>
        <p:spPr/>
        <p:txBody>
          <a:bodyPr/>
          <a:lstStyle>
            <a:lvl1pPr>
              <a:defRPr/>
            </a:lvl1pPr>
          </a:lstStyle>
          <a:p>
            <a:pPr>
              <a:defRPr/>
            </a:pPr>
            <a:fld id="{5DFE77AB-E3F4-4874-960E-67942F37680F}" type="datetime1">
              <a:rPr lang="en-US"/>
              <a:pPr>
                <a:defRPr/>
              </a:pPr>
              <a:t>12/7/2022</a:t>
            </a:fld>
            <a:endParaRPr lang="en-US"/>
          </a:p>
        </p:txBody>
      </p:sp>
      <p:sp>
        <p:nvSpPr>
          <p:cNvPr id="5" name="Footer Placeholder 4">
            <a:extLst>
              <a:ext uri="{FF2B5EF4-FFF2-40B4-BE49-F238E27FC236}">
                <a16:creationId xmlns:a16="http://schemas.microsoft.com/office/drawing/2014/main" id="{CB263952-A368-4491-AC86-73C2F41EB5FB}"/>
              </a:ext>
            </a:extLst>
          </p:cNvPr>
          <p:cNvSpPr>
            <a:spLocks noGrp="1"/>
          </p:cNvSpPr>
          <p:nvPr>
            <p:ph type="ftr" sz="quarter" idx="11"/>
          </p:nvPr>
        </p:nvSpPr>
        <p:spPr/>
        <p:txBody>
          <a:bodyPr/>
          <a:lstStyle>
            <a:lvl1pPr>
              <a:defRPr/>
            </a:lvl1pPr>
          </a:lstStyle>
          <a:p>
            <a:pPr>
              <a:defRPr/>
            </a:pPr>
            <a:r>
              <a:rPr lang="en-US"/>
              <a:t>Hoàng Thị Hồng</a:t>
            </a:r>
          </a:p>
        </p:txBody>
      </p:sp>
      <p:sp>
        <p:nvSpPr>
          <p:cNvPr id="6" name="Slide Number Placeholder 5">
            <a:extLst>
              <a:ext uri="{FF2B5EF4-FFF2-40B4-BE49-F238E27FC236}">
                <a16:creationId xmlns:a16="http://schemas.microsoft.com/office/drawing/2014/main" id="{F87EA3E5-DE9D-4D7B-9C1C-B2226E8F3EE8}"/>
              </a:ext>
            </a:extLst>
          </p:cNvPr>
          <p:cNvSpPr>
            <a:spLocks noGrp="1"/>
          </p:cNvSpPr>
          <p:nvPr>
            <p:ph type="sldNum" sz="quarter" idx="12"/>
          </p:nvPr>
        </p:nvSpPr>
        <p:spPr/>
        <p:txBody>
          <a:bodyPr/>
          <a:lstStyle>
            <a:lvl1pPr>
              <a:defRPr/>
            </a:lvl1pPr>
          </a:lstStyle>
          <a:p>
            <a:fld id="{7AA1C043-DACE-42C4-B362-2982C59D30C1}" type="slidenum">
              <a:rPr lang="en-US" altLang="en-US"/>
              <a:pPr/>
              <a:t>‹#›</a:t>
            </a:fld>
            <a:endParaRPr lang="en-US" altLang="en-US"/>
          </a:p>
        </p:txBody>
      </p:sp>
    </p:spTree>
    <p:extLst>
      <p:ext uri="{BB962C8B-B14F-4D97-AF65-F5344CB8AC3E}">
        <p14:creationId xmlns:p14="http://schemas.microsoft.com/office/powerpoint/2010/main" val="6364544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endParaRPr lang="vi-VN"/>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ECDF4BA-2148-4B37-A609-D7A8FF969B1B}"/>
              </a:ext>
            </a:extLst>
          </p:cNvPr>
          <p:cNvSpPr>
            <a:spLocks noGrp="1"/>
          </p:cNvSpPr>
          <p:nvPr>
            <p:ph type="dt" sz="half" idx="10"/>
          </p:nvPr>
        </p:nvSpPr>
        <p:spPr/>
        <p:txBody>
          <a:bodyPr/>
          <a:lstStyle>
            <a:lvl1pPr>
              <a:defRPr/>
            </a:lvl1pPr>
          </a:lstStyle>
          <a:p>
            <a:pPr>
              <a:defRPr/>
            </a:pPr>
            <a:fld id="{7206EB6E-29D5-4938-A565-430D86C5F86A}" type="datetime1">
              <a:rPr lang="en-US"/>
              <a:pPr>
                <a:defRPr/>
              </a:pPr>
              <a:t>12/7/2022</a:t>
            </a:fld>
            <a:endParaRPr lang="en-US"/>
          </a:p>
        </p:txBody>
      </p:sp>
      <p:sp>
        <p:nvSpPr>
          <p:cNvPr id="5" name="Footer Placeholder 4">
            <a:extLst>
              <a:ext uri="{FF2B5EF4-FFF2-40B4-BE49-F238E27FC236}">
                <a16:creationId xmlns:a16="http://schemas.microsoft.com/office/drawing/2014/main" id="{A5FA290C-2E92-407E-9825-E50F6AFA8D95}"/>
              </a:ext>
            </a:extLst>
          </p:cNvPr>
          <p:cNvSpPr>
            <a:spLocks noGrp="1"/>
          </p:cNvSpPr>
          <p:nvPr>
            <p:ph type="ftr" sz="quarter" idx="11"/>
          </p:nvPr>
        </p:nvSpPr>
        <p:spPr/>
        <p:txBody>
          <a:bodyPr/>
          <a:lstStyle>
            <a:lvl1pPr>
              <a:defRPr/>
            </a:lvl1pPr>
          </a:lstStyle>
          <a:p>
            <a:pPr>
              <a:defRPr/>
            </a:pPr>
            <a:r>
              <a:rPr lang="en-US"/>
              <a:t>Hoàng Thị Hồng</a:t>
            </a:r>
          </a:p>
        </p:txBody>
      </p:sp>
      <p:sp>
        <p:nvSpPr>
          <p:cNvPr id="6" name="Slide Number Placeholder 5">
            <a:extLst>
              <a:ext uri="{FF2B5EF4-FFF2-40B4-BE49-F238E27FC236}">
                <a16:creationId xmlns:a16="http://schemas.microsoft.com/office/drawing/2014/main" id="{3289CC49-8F35-434D-8EF2-ECC2E48D6D96}"/>
              </a:ext>
            </a:extLst>
          </p:cNvPr>
          <p:cNvSpPr>
            <a:spLocks noGrp="1"/>
          </p:cNvSpPr>
          <p:nvPr>
            <p:ph type="sldNum" sz="quarter" idx="12"/>
          </p:nvPr>
        </p:nvSpPr>
        <p:spPr/>
        <p:txBody>
          <a:bodyPr/>
          <a:lstStyle>
            <a:lvl1pPr>
              <a:defRPr/>
            </a:lvl1pPr>
          </a:lstStyle>
          <a:p>
            <a:fld id="{6FFB8610-5344-4A41-A9B0-AF6F510D396A}" type="slidenum">
              <a:rPr lang="en-US" altLang="en-US"/>
              <a:pPr/>
              <a:t>‹#›</a:t>
            </a:fld>
            <a:endParaRPr lang="en-US" altLang="en-US"/>
          </a:p>
        </p:txBody>
      </p:sp>
    </p:spTree>
    <p:extLst>
      <p:ext uri="{BB962C8B-B14F-4D97-AF65-F5344CB8AC3E}">
        <p14:creationId xmlns:p14="http://schemas.microsoft.com/office/powerpoint/2010/main" val="8754412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3">
            <a:extLst>
              <a:ext uri="{FF2B5EF4-FFF2-40B4-BE49-F238E27FC236}">
                <a16:creationId xmlns:a16="http://schemas.microsoft.com/office/drawing/2014/main" id="{FB6F4DCA-2AB6-41E6-9D35-1826BCAE1B5D}"/>
              </a:ext>
            </a:extLst>
          </p:cNvPr>
          <p:cNvSpPr>
            <a:spLocks noGrp="1"/>
          </p:cNvSpPr>
          <p:nvPr>
            <p:ph type="dt" sz="half" idx="10"/>
          </p:nvPr>
        </p:nvSpPr>
        <p:spPr/>
        <p:txBody>
          <a:bodyPr/>
          <a:lstStyle>
            <a:lvl1pPr>
              <a:defRPr/>
            </a:lvl1pPr>
          </a:lstStyle>
          <a:p>
            <a:pPr>
              <a:defRPr/>
            </a:pPr>
            <a:fld id="{06DAD590-5751-4326-8AC6-A9EF70558CA3}" type="datetime1">
              <a:rPr lang="en-US"/>
              <a:pPr>
                <a:defRPr/>
              </a:pPr>
              <a:t>12/7/2022</a:t>
            </a:fld>
            <a:endParaRPr lang="en-US"/>
          </a:p>
        </p:txBody>
      </p:sp>
      <p:sp>
        <p:nvSpPr>
          <p:cNvPr id="6" name="Footer Placeholder 4">
            <a:extLst>
              <a:ext uri="{FF2B5EF4-FFF2-40B4-BE49-F238E27FC236}">
                <a16:creationId xmlns:a16="http://schemas.microsoft.com/office/drawing/2014/main" id="{5F6601CA-2E50-41B5-B661-BFF08864956C}"/>
              </a:ext>
            </a:extLst>
          </p:cNvPr>
          <p:cNvSpPr>
            <a:spLocks noGrp="1"/>
          </p:cNvSpPr>
          <p:nvPr>
            <p:ph type="ftr" sz="quarter" idx="11"/>
          </p:nvPr>
        </p:nvSpPr>
        <p:spPr/>
        <p:txBody>
          <a:bodyPr/>
          <a:lstStyle>
            <a:lvl1pPr>
              <a:defRPr/>
            </a:lvl1pPr>
          </a:lstStyle>
          <a:p>
            <a:pPr>
              <a:defRPr/>
            </a:pPr>
            <a:r>
              <a:rPr lang="en-US"/>
              <a:t>Hoàng Thị Hồng</a:t>
            </a:r>
          </a:p>
        </p:txBody>
      </p:sp>
      <p:sp>
        <p:nvSpPr>
          <p:cNvPr id="7" name="Slide Number Placeholder 5">
            <a:extLst>
              <a:ext uri="{FF2B5EF4-FFF2-40B4-BE49-F238E27FC236}">
                <a16:creationId xmlns:a16="http://schemas.microsoft.com/office/drawing/2014/main" id="{1B0F4A22-C341-4388-BBA6-8EAF23B5532A}"/>
              </a:ext>
            </a:extLst>
          </p:cNvPr>
          <p:cNvSpPr>
            <a:spLocks noGrp="1"/>
          </p:cNvSpPr>
          <p:nvPr>
            <p:ph type="sldNum" sz="quarter" idx="12"/>
          </p:nvPr>
        </p:nvSpPr>
        <p:spPr/>
        <p:txBody>
          <a:bodyPr/>
          <a:lstStyle>
            <a:lvl1pPr>
              <a:defRPr/>
            </a:lvl1pPr>
          </a:lstStyle>
          <a:p>
            <a:fld id="{09537BA1-6C07-4080-B06B-94FD0C55F3C1}" type="slidenum">
              <a:rPr lang="en-US" altLang="en-US"/>
              <a:pPr/>
              <a:t>‹#›</a:t>
            </a:fld>
            <a:endParaRPr lang="en-US" altLang="en-US"/>
          </a:p>
        </p:txBody>
      </p:sp>
    </p:spTree>
    <p:extLst>
      <p:ext uri="{BB962C8B-B14F-4D97-AF65-F5344CB8AC3E}">
        <p14:creationId xmlns:p14="http://schemas.microsoft.com/office/powerpoint/2010/main" val="39290652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vi-VN"/>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3">
            <a:extLst>
              <a:ext uri="{FF2B5EF4-FFF2-40B4-BE49-F238E27FC236}">
                <a16:creationId xmlns:a16="http://schemas.microsoft.com/office/drawing/2014/main" id="{4F445E0F-EFA2-4669-AA9A-50780E5B7F0A}"/>
              </a:ext>
            </a:extLst>
          </p:cNvPr>
          <p:cNvSpPr>
            <a:spLocks noGrp="1"/>
          </p:cNvSpPr>
          <p:nvPr>
            <p:ph type="dt" sz="half" idx="10"/>
          </p:nvPr>
        </p:nvSpPr>
        <p:spPr/>
        <p:txBody>
          <a:bodyPr/>
          <a:lstStyle>
            <a:lvl1pPr>
              <a:defRPr/>
            </a:lvl1pPr>
          </a:lstStyle>
          <a:p>
            <a:pPr>
              <a:defRPr/>
            </a:pPr>
            <a:fld id="{E297F75A-3E7B-44DD-ABCA-71C7C4CC84FA}" type="datetime1">
              <a:rPr lang="en-US"/>
              <a:pPr>
                <a:defRPr/>
              </a:pPr>
              <a:t>12/7/2022</a:t>
            </a:fld>
            <a:endParaRPr lang="en-US"/>
          </a:p>
        </p:txBody>
      </p:sp>
      <p:sp>
        <p:nvSpPr>
          <p:cNvPr id="8" name="Footer Placeholder 4">
            <a:extLst>
              <a:ext uri="{FF2B5EF4-FFF2-40B4-BE49-F238E27FC236}">
                <a16:creationId xmlns:a16="http://schemas.microsoft.com/office/drawing/2014/main" id="{835F1DE3-7AE9-4424-A19F-95A8816154A4}"/>
              </a:ext>
            </a:extLst>
          </p:cNvPr>
          <p:cNvSpPr>
            <a:spLocks noGrp="1"/>
          </p:cNvSpPr>
          <p:nvPr>
            <p:ph type="ftr" sz="quarter" idx="11"/>
          </p:nvPr>
        </p:nvSpPr>
        <p:spPr/>
        <p:txBody>
          <a:bodyPr/>
          <a:lstStyle>
            <a:lvl1pPr>
              <a:defRPr/>
            </a:lvl1pPr>
          </a:lstStyle>
          <a:p>
            <a:pPr>
              <a:defRPr/>
            </a:pPr>
            <a:r>
              <a:rPr lang="en-US"/>
              <a:t>Hoàng Thị Hồng</a:t>
            </a:r>
          </a:p>
        </p:txBody>
      </p:sp>
      <p:sp>
        <p:nvSpPr>
          <p:cNvPr id="9" name="Slide Number Placeholder 5">
            <a:extLst>
              <a:ext uri="{FF2B5EF4-FFF2-40B4-BE49-F238E27FC236}">
                <a16:creationId xmlns:a16="http://schemas.microsoft.com/office/drawing/2014/main" id="{5AAA0C65-8F8F-4E3D-B00B-4C25B6A405DA}"/>
              </a:ext>
            </a:extLst>
          </p:cNvPr>
          <p:cNvSpPr>
            <a:spLocks noGrp="1"/>
          </p:cNvSpPr>
          <p:nvPr>
            <p:ph type="sldNum" sz="quarter" idx="12"/>
          </p:nvPr>
        </p:nvSpPr>
        <p:spPr/>
        <p:txBody>
          <a:bodyPr/>
          <a:lstStyle>
            <a:lvl1pPr>
              <a:defRPr/>
            </a:lvl1pPr>
          </a:lstStyle>
          <a:p>
            <a:fld id="{749E1AEA-5678-48A4-AC65-2C4C1C94C11E}" type="slidenum">
              <a:rPr lang="en-US" altLang="en-US"/>
              <a:pPr/>
              <a:t>‹#›</a:t>
            </a:fld>
            <a:endParaRPr lang="en-US" altLang="en-US"/>
          </a:p>
        </p:txBody>
      </p:sp>
    </p:spTree>
    <p:extLst>
      <p:ext uri="{BB962C8B-B14F-4D97-AF65-F5344CB8AC3E}">
        <p14:creationId xmlns:p14="http://schemas.microsoft.com/office/powerpoint/2010/main" val="33080454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Date Placeholder 3">
            <a:extLst>
              <a:ext uri="{FF2B5EF4-FFF2-40B4-BE49-F238E27FC236}">
                <a16:creationId xmlns:a16="http://schemas.microsoft.com/office/drawing/2014/main" id="{03B79538-A4CF-43F1-AD50-8A9B2FB62AAA}"/>
              </a:ext>
            </a:extLst>
          </p:cNvPr>
          <p:cNvSpPr>
            <a:spLocks noGrp="1"/>
          </p:cNvSpPr>
          <p:nvPr>
            <p:ph type="dt" sz="half" idx="10"/>
          </p:nvPr>
        </p:nvSpPr>
        <p:spPr/>
        <p:txBody>
          <a:bodyPr/>
          <a:lstStyle>
            <a:lvl1pPr>
              <a:defRPr/>
            </a:lvl1pPr>
          </a:lstStyle>
          <a:p>
            <a:pPr>
              <a:defRPr/>
            </a:pPr>
            <a:fld id="{1D7533A8-0A5B-4DCC-8521-4EEAA1F3BC9E}" type="datetime1">
              <a:rPr lang="en-US"/>
              <a:pPr>
                <a:defRPr/>
              </a:pPr>
              <a:t>12/7/2022</a:t>
            </a:fld>
            <a:endParaRPr lang="en-US"/>
          </a:p>
        </p:txBody>
      </p:sp>
      <p:sp>
        <p:nvSpPr>
          <p:cNvPr id="4" name="Footer Placeholder 4">
            <a:extLst>
              <a:ext uri="{FF2B5EF4-FFF2-40B4-BE49-F238E27FC236}">
                <a16:creationId xmlns:a16="http://schemas.microsoft.com/office/drawing/2014/main" id="{46E6DB67-D1B8-4B4D-B53B-BF9FA5E5CA36}"/>
              </a:ext>
            </a:extLst>
          </p:cNvPr>
          <p:cNvSpPr>
            <a:spLocks noGrp="1"/>
          </p:cNvSpPr>
          <p:nvPr>
            <p:ph type="ftr" sz="quarter" idx="11"/>
          </p:nvPr>
        </p:nvSpPr>
        <p:spPr/>
        <p:txBody>
          <a:bodyPr/>
          <a:lstStyle>
            <a:lvl1pPr>
              <a:defRPr/>
            </a:lvl1pPr>
          </a:lstStyle>
          <a:p>
            <a:pPr>
              <a:defRPr/>
            </a:pPr>
            <a:r>
              <a:rPr lang="en-US"/>
              <a:t>Hoàng Thị Hồng</a:t>
            </a:r>
          </a:p>
        </p:txBody>
      </p:sp>
      <p:sp>
        <p:nvSpPr>
          <p:cNvPr id="5" name="Slide Number Placeholder 5">
            <a:extLst>
              <a:ext uri="{FF2B5EF4-FFF2-40B4-BE49-F238E27FC236}">
                <a16:creationId xmlns:a16="http://schemas.microsoft.com/office/drawing/2014/main" id="{51315B87-0631-4A1F-8DCD-9B4CA7DB72DA}"/>
              </a:ext>
            </a:extLst>
          </p:cNvPr>
          <p:cNvSpPr>
            <a:spLocks noGrp="1"/>
          </p:cNvSpPr>
          <p:nvPr>
            <p:ph type="sldNum" sz="quarter" idx="12"/>
          </p:nvPr>
        </p:nvSpPr>
        <p:spPr/>
        <p:txBody>
          <a:bodyPr/>
          <a:lstStyle>
            <a:lvl1pPr>
              <a:defRPr/>
            </a:lvl1pPr>
          </a:lstStyle>
          <a:p>
            <a:fld id="{2856B2CF-0016-418C-8FAA-15957E34413F}" type="slidenum">
              <a:rPr lang="en-US" altLang="en-US"/>
              <a:pPr/>
              <a:t>‹#›</a:t>
            </a:fld>
            <a:endParaRPr lang="en-US" altLang="en-US"/>
          </a:p>
        </p:txBody>
      </p:sp>
    </p:spTree>
    <p:extLst>
      <p:ext uri="{BB962C8B-B14F-4D97-AF65-F5344CB8AC3E}">
        <p14:creationId xmlns:p14="http://schemas.microsoft.com/office/powerpoint/2010/main" val="152964232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388459C8-F26F-4F98-82BE-3286C7F66518}"/>
              </a:ext>
            </a:extLst>
          </p:cNvPr>
          <p:cNvSpPr>
            <a:spLocks noGrp="1"/>
          </p:cNvSpPr>
          <p:nvPr>
            <p:ph type="dt" sz="half" idx="10"/>
          </p:nvPr>
        </p:nvSpPr>
        <p:spPr/>
        <p:txBody>
          <a:bodyPr/>
          <a:lstStyle>
            <a:lvl1pPr>
              <a:defRPr/>
            </a:lvl1pPr>
          </a:lstStyle>
          <a:p>
            <a:pPr>
              <a:defRPr/>
            </a:pPr>
            <a:fld id="{BA4F9D8F-98C5-428D-8F2A-F03619A5D668}" type="datetime1">
              <a:rPr lang="en-US"/>
              <a:pPr>
                <a:defRPr/>
              </a:pPr>
              <a:t>12/7/2022</a:t>
            </a:fld>
            <a:endParaRPr lang="en-US"/>
          </a:p>
        </p:txBody>
      </p:sp>
      <p:sp>
        <p:nvSpPr>
          <p:cNvPr id="3" name="Footer Placeholder 4">
            <a:extLst>
              <a:ext uri="{FF2B5EF4-FFF2-40B4-BE49-F238E27FC236}">
                <a16:creationId xmlns:a16="http://schemas.microsoft.com/office/drawing/2014/main" id="{488B05C5-2AF1-4DD0-9314-D892174DEA28}"/>
              </a:ext>
            </a:extLst>
          </p:cNvPr>
          <p:cNvSpPr>
            <a:spLocks noGrp="1"/>
          </p:cNvSpPr>
          <p:nvPr>
            <p:ph type="ftr" sz="quarter" idx="11"/>
          </p:nvPr>
        </p:nvSpPr>
        <p:spPr/>
        <p:txBody>
          <a:bodyPr/>
          <a:lstStyle>
            <a:lvl1pPr>
              <a:defRPr/>
            </a:lvl1pPr>
          </a:lstStyle>
          <a:p>
            <a:pPr>
              <a:defRPr/>
            </a:pPr>
            <a:r>
              <a:rPr lang="en-US"/>
              <a:t>Hoàng Thị Hồng</a:t>
            </a:r>
          </a:p>
        </p:txBody>
      </p:sp>
      <p:sp>
        <p:nvSpPr>
          <p:cNvPr id="4" name="Slide Number Placeholder 5">
            <a:extLst>
              <a:ext uri="{FF2B5EF4-FFF2-40B4-BE49-F238E27FC236}">
                <a16:creationId xmlns:a16="http://schemas.microsoft.com/office/drawing/2014/main" id="{A452C64E-43BB-40D7-A4B5-D8D308FAE5C5}"/>
              </a:ext>
            </a:extLst>
          </p:cNvPr>
          <p:cNvSpPr>
            <a:spLocks noGrp="1"/>
          </p:cNvSpPr>
          <p:nvPr>
            <p:ph type="sldNum" sz="quarter" idx="12"/>
          </p:nvPr>
        </p:nvSpPr>
        <p:spPr/>
        <p:txBody>
          <a:bodyPr/>
          <a:lstStyle>
            <a:lvl1pPr>
              <a:defRPr/>
            </a:lvl1pPr>
          </a:lstStyle>
          <a:p>
            <a:fld id="{CA75D8B9-4822-4252-94A3-37B7BD286160}" type="slidenum">
              <a:rPr lang="en-US" altLang="en-US"/>
              <a:pPr/>
              <a:t>‹#›</a:t>
            </a:fld>
            <a:endParaRPr lang="en-US" altLang="en-US"/>
          </a:p>
        </p:txBody>
      </p:sp>
    </p:spTree>
    <p:extLst>
      <p:ext uri="{BB962C8B-B14F-4D97-AF65-F5344CB8AC3E}">
        <p14:creationId xmlns:p14="http://schemas.microsoft.com/office/powerpoint/2010/main" val="334892192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vi-VN"/>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3">
            <a:extLst>
              <a:ext uri="{FF2B5EF4-FFF2-40B4-BE49-F238E27FC236}">
                <a16:creationId xmlns:a16="http://schemas.microsoft.com/office/drawing/2014/main" id="{2AB6FEF2-27EC-4792-BCEE-B0D31385C3AE}"/>
              </a:ext>
            </a:extLst>
          </p:cNvPr>
          <p:cNvSpPr>
            <a:spLocks noGrp="1"/>
          </p:cNvSpPr>
          <p:nvPr>
            <p:ph type="dt" sz="half" idx="10"/>
          </p:nvPr>
        </p:nvSpPr>
        <p:spPr/>
        <p:txBody>
          <a:bodyPr/>
          <a:lstStyle>
            <a:lvl1pPr>
              <a:defRPr/>
            </a:lvl1pPr>
          </a:lstStyle>
          <a:p>
            <a:pPr>
              <a:defRPr/>
            </a:pPr>
            <a:fld id="{B0DF5007-73E2-4D26-881B-A2821DA18580}" type="datetime1">
              <a:rPr lang="en-US"/>
              <a:pPr>
                <a:defRPr/>
              </a:pPr>
              <a:t>12/7/2022</a:t>
            </a:fld>
            <a:endParaRPr lang="en-US"/>
          </a:p>
        </p:txBody>
      </p:sp>
      <p:sp>
        <p:nvSpPr>
          <p:cNvPr id="6" name="Footer Placeholder 4">
            <a:extLst>
              <a:ext uri="{FF2B5EF4-FFF2-40B4-BE49-F238E27FC236}">
                <a16:creationId xmlns:a16="http://schemas.microsoft.com/office/drawing/2014/main" id="{B9B4A0B3-6596-443A-8F15-52F9D1824FE3}"/>
              </a:ext>
            </a:extLst>
          </p:cNvPr>
          <p:cNvSpPr>
            <a:spLocks noGrp="1"/>
          </p:cNvSpPr>
          <p:nvPr>
            <p:ph type="ftr" sz="quarter" idx="11"/>
          </p:nvPr>
        </p:nvSpPr>
        <p:spPr/>
        <p:txBody>
          <a:bodyPr/>
          <a:lstStyle>
            <a:lvl1pPr>
              <a:defRPr/>
            </a:lvl1pPr>
          </a:lstStyle>
          <a:p>
            <a:pPr>
              <a:defRPr/>
            </a:pPr>
            <a:r>
              <a:rPr lang="en-US"/>
              <a:t>Hoàng Thị Hồng</a:t>
            </a:r>
          </a:p>
        </p:txBody>
      </p:sp>
      <p:sp>
        <p:nvSpPr>
          <p:cNvPr id="7" name="Slide Number Placeholder 5">
            <a:extLst>
              <a:ext uri="{FF2B5EF4-FFF2-40B4-BE49-F238E27FC236}">
                <a16:creationId xmlns:a16="http://schemas.microsoft.com/office/drawing/2014/main" id="{B8D15C1C-765C-4605-9D50-37915040A9C1}"/>
              </a:ext>
            </a:extLst>
          </p:cNvPr>
          <p:cNvSpPr>
            <a:spLocks noGrp="1"/>
          </p:cNvSpPr>
          <p:nvPr>
            <p:ph type="sldNum" sz="quarter" idx="12"/>
          </p:nvPr>
        </p:nvSpPr>
        <p:spPr/>
        <p:txBody>
          <a:bodyPr/>
          <a:lstStyle>
            <a:lvl1pPr>
              <a:defRPr/>
            </a:lvl1pPr>
          </a:lstStyle>
          <a:p>
            <a:fld id="{2E22B380-89A1-494C-80D2-410CFB65D4D9}" type="slidenum">
              <a:rPr lang="en-US" altLang="en-US"/>
              <a:pPr/>
              <a:t>‹#›</a:t>
            </a:fld>
            <a:endParaRPr lang="en-US" altLang="en-US"/>
          </a:p>
        </p:txBody>
      </p:sp>
    </p:spTree>
    <p:extLst>
      <p:ext uri="{BB962C8B-B14F-4D97-AF65-F5344CB8AC3E}">
        <p14:creationId xmlns:p14="http://schemas.microsoft.com/office/powerpoint/2010/main" val="37935075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11">
            <a:extLst>
              <a:ext uri="{FF2B5EF4-FFF2-40B4-BE49-F238E27FC236}">
                <a16:creationId xmlns:a16="http://schemas.microsoft.com/office/drawing/2014/main" id="{C4420A7E-14C3-4259-9F84-8A332B81CA1E}"/>
              </a:ext>
            </a:extLst>
          </p:cNvPr>
          <p:cNvSpPr>
            <a:spLocks noGrp="1" noChangeArrowheads="1"/>
          </p:cNvSpPr>
          <p:nvPr>
            <p:ph type="dt" sz="half" idx="10"/>
          </p:nvPr>
        </p:nvSpPr>
        <p:spPr>
          <a:ln/>
        </p:spPr>
        <p:txBody>
          <a:bodyPr/>
          <a:lstStyle>
            <a:lvl1pPr>
              <a:defRPr/>
            </a:lvl1pPr>
          </a:lstStyle>
          <a:p>
            <a:pPr>
              <a:defRPr/>
            </a:pPr>
            <a:fld id="{A0BDEBDD-3A5A-4F2F-BD2F-CAF5159CBCA0}" type="datetime1">
              <a:rPr lang="en-US"/>
              <a:pPr>
                <a:defRPr/>
              </a:pPr>
              <a:t>12/7/2022</a:t>
            </a:fld>
            <a:endParaRPr lang="en-US"/>
          </a:p>
        </p:txBody>
      </p:sp>
      <p:sp>
        <p:nvSpPr>
          <p:cNvPr id="5" name="Rectangle 12">
            <a:extLst>
              <a:ext uri="{FF2B5EF4-FFF2-40B4-BE49-F238E27FC236}">
                <a16:creationId xmlns:a16="http://schemas.microsoft.com/office/drawing/2014/main" id="{FE11FE52-8E7B-4666-A5C7-04077B56C89B}"/>
              </a:ext>
            </a:extLst>
          </p:cNvPr>
          <p:cNvSpPr>
            <a:spLocks noGrp="1" noChangeArrowheads="1"/>
          </p:cNvSpPr>
          <p:nvPr>
            <p:ph type="ftr" sz="quarter" idx="11"/>
          </p:nvPr>
        </p:nvSpPr>
        <p:spPr>
          <a:ln/>
        </p:spPr>
        <p:txBody>
          <a:bodyPr/>
          <a:lstStyle>
            <a:lvl1pPr>
              <a:defRPr/>
            </a:lvl1pPr>
          </a:lstStyle>
          <a:p>
            <a:pPr>
              <a:defRPr/>
            </a:pPr>
            <a:r>
              <a:rPr lang="en-US"/>
              <a:t>Hoàng Thị Hồng</a:t>
            </a:r>
          </a:p>
        </p:txBody>
      </p:sp>
      <p:sp>
        <p:nvSpPr>
          <p:cNvPr id="6" name="Rectangle 13">
            <a:extLst>
              <a:ext uri="{FF2B5EF4-FFF2-40B4-BE49-F238E27FC236}">
                <a16:creationId xmlns:a16="http://schemas.microsoft.com/office/drawing/2014/main" id="{466E61A1-0DCF-4BD6-90FE-5466A3996003}"/>
              </a:ext>
            </a:extLst>
          </p:cNvPr>
          <p:cNvSpPr>
            <a:spLocks noGrp="1" noChangeArrowheads="1"/>
          </p:cNvSpPr>
          <p:nvPr>
            <p:ph type="sldNum" sz="quarter" idx="12"/>
          </p:nvPr>
        </p:nvSpPr>
        <p:spPr>
          <a:ln/>
        </p:spPr>
        <p:txBody>
          <a:bodyPr/>
          <a:lstStyle>
            <a:lvl1pPr>
              <a:defRPr/>
            </a:lvl1pPr>
          </a:lstStyle>
          <a:p>
            <a:fld id="{0AC6A62D-5932-471F-83DE-67587E2BDC86}" type="slidenum">
              <a:rPr lang="en-US" altLang="en-US"/>
              <a:pPr/>
              <a:t>‹#›</a:t>
            </a:fld>
            <a:endParaRPr lang="en-US" altLang="en-US"/>
          </a:p>
        </p:txBody>
      </p:sp>
    </p:spTree>
    <p:extLst>
      <p:ext uri="{BB962C8B-B14F-4D97-AF65-F5344CB8AC3E}">
        <p14:creationId xmlns:p14="http://schemas.microsoft.com/office/powerpoint/2010/main" val="29416507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vi-VN"/>
          </a:p>
        </p:txBody>
      </p:sp>
      <p:sp>
        <p:nvSpPr>
          <p:cNvPr id="3" name="Picture Placeholder 2"/>
          <p:cNvSpPr>
            <a:spLocks noGrp="1"/>
          </p:cNvSpPr>
          <p:nvPr>
            <p:ph type="pic" idx="1"/>
          </p:nvPr>
        </p:nvSpPr>
        <p:spPr>
          <a:xfrm>
            <a:off x="3887391" y="987426"/>
            <a:ext cx="4629150" cy="4873625"/>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vi-VN" noProof="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3">
            <a:extLst>
              <a:ext uri="{FF2B5EF4-FFF2-40B4-BE49-F238E27FC236}">
                <a16:creationId xmlns:a16="http://schemas.microsoft.com/office/drawing/2014/main" id="{9A65BA9D-7B7E-489D-8D77-4D491AAC71EB}"/>
              </a:ext>
            </a:extLst>
          </p:cNvPr>
          <p:cNvSpPr>
            <a:spLocks noGrp="1"/>
          </p:cNvSpPr>
          <p:nvPr>
            <p:ph type="dt" sz="half" idx="10"/>
          </p:nvPr>
        </p:nvSpPr>
        <p:spPr/>
        <p:txBody>
          <a:bodyPr/>
          <a:lstStyle>
            <a:lvl1pPr>
              <a:defRPr/>
            </a:lvl1pPr>
          </a:lstStyle>
          <a:p>
            <a:pPr>
              <a:defRPr/>
            </a:pPr>
            <a:fld id="{0A0E558F-6A31-496E-9C72-09CFCE90EF29}" type="datetime1">
              <a:rPr lang="en-US"/>
              <a:pPr>
                <a:defRPr/>
              </a:pPr>
              <a:t>12/7/2022</a:t>
            </a:fld>
            <a:endParaRPr lang="en-US"/>
          </a:p>
        </p:txBody>
      </p:sp>
      <p:sp>
        <p:nvSpPr>
          <p:cNvPr id="6" name="Footer Placeholder 4">
            <a:extLst>
              <a:ext uri="{FF2B5EF4-FFF2-40B4-BE49-F238E27FC236}">
                <a16:creationId xmlns:a16="http://schemas.microsoft.com/office/drawing/2014/main" id="{74DC939B-8911-4217-AC30-DC8B4EFA79FF}"/>
              </a:ext>
            </a:extLst>
          </p:cNvPr>
          <p:cNvSpPr>
            <a:spLocks noGrp="1"/>
          </p:cNvSpPr>
          <p:nvPr>
            <p:ph type="ftr" sz="quarter" idx="11"/>
          </p:nvPr>
        </p:nvSpPr>
        <p:spPr/>
        <p:txBody>
          <a:bodyPr/>
          <a:lstStyle>
            <a:lvl1pPr>
              <a:defRPr/>
            </a:lvl1pPr>
          </a:lstStyle>
          <a:p>
            <a:pPr>
              <a:defRPr/>
            </a:pPr>
            <a:r>
              <a:rPr lang="en-US"/>
              <a:t>Hoàng Thị Hồng</a:t>
            </a:r>
          </a:p>
        </p:txBody>
      </p:sp>
      <p:sp>
        <p:nvSpPr>
          <p:cNvPr id="7" name="Slide Number Placeholder 5">
            <a:extLst>
              <a:ext uri="{FF2B5EF4-FFF2-40B4-BE49-F238E27FC236}">
                <a16:creationId xmlns:a16="http://schemas.microsoft.com/office/drawing/2014/main" id="{7CE35CA9-75C1-461A-A897-986E0A374EEA}"/>
              </a:ext>
            </a:extLst>
          </p:cNvPr>
          <p:cNvSpPr>
            <a:spLocks noGrp="1"/>
          </p:cNvSpPr>
          <p:nvPr>
            <p:ph type="sldNum" sz="quarter" idx="12"/>
          </p:nvPr>
        </p:nvSpPr>
        <p:spPr/>
        <p:txBody>
          <a:bodyPr/>
          <a:lstStyle>
            <a:lvl1pPr>
              <a:defRPr/>
            </a:lvl1pPr>
          </a:lstStyle>
          <a:p>
            <a:fld id="{5EEAC1D3-37EF-4964-B570-C81EF79927E4}" type="slidenum">
              <a:rPr lang="en-US" altLang="en-US"/>
              <a:pPr/>
              <a:t>‹#›</a:t>
            </a:fld>
            <a:endParaRPr lang="en-US" altLang="en-US"/>
          </a:p>
        </p:txBody>
      </p:sp>
    </p:spTree>
    <p:extLst>
      <p:ext uri="{BB962C8B-B14F-4D97-AF65-F5344CB8AC3E}">
        <p14:creationId xmlns:p14="http://schemas.microsoft.com/office/powerpoint/2010/main" val="24828004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593E33E7-B020-4F4E-A80B-4B567C997789}"/>
              </a:ext>
            </a:extLst>
          </p:cNvPr>
          <p:cNvSpPr>
            <a:spLocks noGrp="1"/>
          </p:cNvSpPr>
          <p:nvPr>
            <p:ph type="dt" sz="half" idx="10"/>
          </p:nvPr>
        </p:nvSpPr>
        <p:spPr/>
        <p:txBody>
          <a:bodyPr/>
          <a:lstStyle>
            <a:lvl1pPr>
              <a:defRPr/>
            </a:lvl1pPr>
          </a:lstStyle>
          <a:p>
            <a:pPr>
              <a:defRPr/>
            </a:pPr>
            <a:fld id="{9E20D675-14E0-4C1E-AF36-0D1CD8A92088}" type="datetime1">
              <a:rPr lang="en-US"/>
              <a:pPr>
                <a:defRPr/>
              </a:pPr>
              <a:t>12/7/2022</a:t>
            </a:fld>
            <a:endParaRPr lang="en-US"/>
          </a:p>
        </p:txBody>
      </p:sp>
      <p:sp>
        <p:nvSpPr>
          <p:cNvPr id="5" name="Footer Placeholder 4">
            <a:extLst>
              <a:ext uri="{FF2B5EF4-FFF2-40B4-BE49-F238E27FC236}">
                <a16:creationId xmlns:a16="http://schemas.microsoft.com/office/drawing/2014/main" id="{B956D2A6-E4A5-4127-88D3-FFA79E40EFBA}"/>
              </a:ext>
            </a:extLst>
          </p:cNvPr>
          <p:cNvSpPr>
            <a:spLocks noGrp="1"/>
          </p:cNvSpPr>
          <p:nvPr>
            <p:ph type="ftr" sz="quarter" idx="11"/>
          </p:nvPr>
        </p:nvSpPr>
        <p:spPr/>
        <p:txBody>
          <a:bodyPr/>
          <a:lstStyle>
            <a:lvl1pPr>
              <a:defRPr/>
            </a:lvl1pPr>
          </a:lstStyle>
          <a:p>
            <a:pPr>
              <a:defRPr/>
            </a:pPr>
            <a:r>
              <a:rPr lang="en-US"/>
              <a:t>Hoàng Thị Hồng</a:t>
            </a:r>
          </a:p>
        </p:txBody>
      </p:sp>
      <p:sp>
        <p:nvSpPr>
          <p:cNvPr id="6" name="Slide Number Placeholder 5">
            <a:extLst>
              <a:ext uri="{FF2B5EF4-FFF2-40B4-BE49-F238E27FC236}">
                <a16:creationId xmlns:a16="http://schemas.microsoft.com/office/drawing/2014/main" id="{E8D185B6-2EA2-4605-90C2-BF0632E535AA}"/>
              </a:ext>
            </a:extLst>
          </p:cNvPr>
          <p:cNvSpPr>
            <a:spLocks noGrp="1"/>
          </p:cNvSpPr>
          <p:nvPr>
            <p:ph type="sldNum" sz="quarter" idx="12"/>
          </p:nvPr>
        </p:nvSpPr>
        <p:spPr/>
        <p:txBody>
          <a:bodyPr/>
          <a:lstStyle>
            <a:lvl1pPr>
              <a:defRPr/>
            </a:lvl1pPr>
          </a:lstStyle>
          <a:p>
            <a:fld id="{909516A2-0B07-442D-9589-6FAD1D234336}" type="slidenum">
              <a:rPr lang="en-US" altLang="en-US"/>
              <a:pPr/>
              <a:t>‹#›</a:t>
            </a:fld>
            <a:endParaRPr lang="en-US" altLang="en-US"/>
          </a:p>
        </p:txBody>
      </p:sp>
    </p:spTree>
    <p:extLst>
      <p:ext uri="{BB962C8B-B14F-4D97-AF65-F5344CB8AC3E}">
        <p14:creationId xmlns:p14="http://schemas.microsoft.com/office/powerpoint/2010/main" val="287911648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F6AF3868-A98C-4C09-B5EF-7A420A4E2F8F}"/>
              </a:ext>
            </a:extLst>
          </p:cNvPr>
          <p:cNvSpPr>
            <a:spLocks noGrp="1"/>
          </p:cNvSpPr>
          <p:nvPr>
            <p:ph type="dt" sz="half" idx="10"/>
          </p:nvPr>
        </p:nvSpPr>
        <p:spPr/>
        <p:txBody>
          <a:bodyPr/>
          <a:lstStyle>
            <a:lvl1pPr>
              <a:defRPr/>
            </a:lvl1pPr>
          </a:lstStyle>
          <a:p>
            <a:pPr>
              <a:defRPr/>
            </a:pPr>
            <a:fld id="{D6011BD3-5309-4B2D-8432-9D701BBE6871}" type="datetime1">
              <a:rPr lang="en-US"/>
              <a:pPr>
                <a:defRPr/>
              </a:pPr>
              <a:t>12/7/2022</a:t>
            </a:fld>
            <a:endParaRPr lang="en-US"/>
          </a:p>
        </p:txBody>
      </p:sp>
      <p:sp>
        <p:nvSpPr>
          <p:cNvPr id="5" name="Footer Placeholder 4">
            <a:extLst>
              <a:ext uri="{FF2B5EF4-FFF2-40B4-BE49-F238E27FC236}">
                <a16:creationId xmlns:a16="http://schemas.microsoft.com/office/drawing/2014/main" id="{2A61C7F9-4A1E-4113-9231-EF17A7009BA5}"/>
              </a:ext>
            </a:extLst>
          </p:cNvPr>
          <p:cNvSpPr>
            <a:spLocks noGrp="1"/>
          </p:cNvSpPr>
          <p:nvPr>
            <p:ph type="ftr" sz="quarter" idx="11"/>
          </p:nvPr>
        </p:nvSpPr>
        <p:spPr/>
        <p:txBody>
          <a:bodyPr/>
          <a:lstStyle>
            <a:lvl1pPr>
              <a:defRPr/>
            </a:lvl1pPr>
          </a:lstStyle>
          <a:p>
            <a:pPr>
              <a:defRPr/>
            </a:pPr>
            <a:r>
              <a:rPr lang="en-US"/>
              <a:t>Hoàng Thị Hồng</a:t>
            </a:r>
          </a:p>
        </p:txBody>
      </p:sp>
      <p:sp>
        <p:nvSpPr>
          <p:cNvPr id="6" name="Slide Number Placeholder 5">
            <a:extLst>
              <a:ext uri="{FF2B5EF4-FFF2-40B4-BE49-F238E27FC236}">
                <a16:creationId xmlns:a16="http://schemas.microsoft.com/office/drawing/2014/main" id="{F09505CB-8A63-4033-8B36-2DB89E3CDC3E}"/>
              </a:ext>
            </a:extLst>
          </p:cNvPr>
          <p:cNvSpPr>
            <a:spLocks noGrp="1"/>
          </p:cNvSpPr>
          <p:nvPr>
            <p:ph type="sldNum" sz="quarter" idx="12"/>
          </p:nvPr>
        </p:nvSpPr>
        <p:spPr/>
        <p:txBody>
          <a:bodyPr/>
          <a:lstStyle>
            <a:lvl1pPr>
              <a:defRPr/>
            </a:lvl1pPr>
          </a:lstStyle>
          <a:p>
            <a:fld id="{9B687A9C-AC48-4070-B5E5-58672FE226C9}" type="slidenum">
              <a:rPr lang="en-US" altLang="en-US"/>
              <a:pPr/>
              <a:t>‹#›</a:t>
            </a:fld>
            <a:endParaRPr lang="en-US" altLang="en-US"/>
          </a:p>
        </p:txBody>
      </p:sp>
    </p:spTree>
    <p:extLst>
      <p:ext uri="{BB962C8B-B14F-4D97-AF65-F5344CB8AC3E}">
        <p14:creationId xmlns:p14="http://schemas.microsoft.com/office/powerpoint/2010/main" val="205610034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a:extLst>
              <a:ext uri="{FF2B5EF4-FFF2-40B4-BE49-F238E27FC236}">
                <a16:creationId xmlns:a16="http://schemas.microsoft.com/office/drawing/2014/main" id="{4CF4D353-3C24-4233-8F3B-85C505212FAF}"/>
              </a:ext>
            </a:extLst>
          </p:cNvPr>
          <p:cNvSpPr>
            <a:spLocks noGrp="1"/>
          </p:cNvSpPr>
          <p:nvPr>
            <p:ph type="dt" sz="half" idx="10"/>
          </p:nvPr>
        </p:nvSpPr>
        <p:spPr/>
        <p:txBody>
          <a:bodyPr/>
          <a:lstStyle>
            <a:lvl1pPr eaLnBrk="0" hangingPunct="0">
              <a:defRPr b="1"/>
            </a:lvl1pPr>
          </a:lstStyle>
          <a:p>
            <a:pPr>
              <a:defRPr/>
            </a:pPr>
            <a:fld id="{718FDC9C-52D3-49C7-A1F1-CE1242C6C434}" type="datetime1">
              <a:rPr lang="en-US"/>
              <a:pPr>
                <a:defRPr/>
              </a:pPr>
              <a:t>12/7/2022</a:t>
            </a:fld>
            <a:endParaRPr lang="en-US"/>
          </a:p>
        </p:txBody>
      </p:sp>
      <p:sp>
        <p:nvSpPr>
          <p:cNvPr id="5" name="Footer Placeholder 4">
            <a:extLst>
              <a:ext uri="{FF2B5EF4-FFF2-40B4-BE49-F238E27FC236}">
                <a16:creationId xmlns:a16="http://schemas.microsoft.com/office/drawing/2014/main" id="{FB2FF00B-5272-41F6-A250-EA3772377151}"/>
              </a:ext>
            </a:extLst>
          </p:cNvPr>
          <p:cNvSpPr>
            <a:spLocks noGrp="1"/>
          </p:cNvSpPr>
          <p:nvPr>
            <p:ph type="ftr" sz="quarter" idx="11"/>
          </p:nvPr>
        </p:nvSpPr>
        <p:spPr/>
        <p:txBody>
          <a:bodyPr/>
          <a:lstStyle>
            <a:lvl1pPr eaLnBrk="0" hangingPunct="0">
              <a:defRPr b="1"/>
            </a:lvl1pPr>
          </a:lstStyle>
          <a:p>
            <a:pPr>
              <a:defRPr/>
            </a:pPr>
            <a:r>
              <a:rPr lang="en-US"/>
              <a:t>Hoàng Thị Hồng</a:t>
            </a:r>
          </a:p>
        </p:txBody>
      </p:sp>
      <p:sp>
        <p:nvSpPr>
          <p:cNvPr id="6" name="Slide Number Placeholder 5">
            <a:extLst>
              <a:ext uri="{FF2B5EF4-FFF2-40B4-BE49-F238E27FC236}">
                <a16:creationId xmlns:a16="http://schemas.microsoft.com/office/drawing/2014/main" id="{F58DEFD8-3915-4BEE-A44B-BA354024C72F}"/>
              </a:ext>
            </a:extLst>
          </p:cNvPr>
          <p:cNvSpPr>
            <a:spLocks noGrp="1"/>
          </p:cNvSpPr>
          <p:nvPr>
            <p:ph type="sldNum" sz="quarter" idx="12"/>
          </p:nvPr>
        </p:nvSpPr>
        <p:spPr/>
        <p:txBody>
          <a:bodyPr/>
          <a:lstStyle>
            <a:lvl1pPr eaLnBrk="0" hangingPunct="0">
              <a:defRPr b="1">
                <a:cs typeface="Times New Roman" panose="02020603050405020304" pitchFamily="18" charset="0"/>
              </a:defRPr>
            </a:lvl1pPr>
          </a:lstStyle>
          <a:p>
            <a:fld id="{4DC98997-5478-405B-A033-BB9773C158FE}" type="slidenum">
              <a:rPr lang="en-US" altLang="en-US"/>
              <a:pPr/>
              <a:t>‹#›</a:t>
            </a:fld>
            <a:endParaRPr lang="en-US" altLang="en-US"/>
          </a:p>
        </p:txBody>
      </p:sp>
    </p:spTree>
    <p:extLst>
      <p:ext uri="{BB962C8B-B14F-4D97-AF65-F5344CB8AC3E}">
        <p14:creationId xmlns:p14="http://schemas.microsoft.com/office/powerpoint/2010/main" val="129241416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8E04720-E67F-42E2-8C3C-A62BEABD3A2B}"/>
              </a:ext>
            </a:extLst>
          </p:cNvPr>
          <p:cNvSpPr>
            <a:spLocks noGrp="1"/>
          </p:cNvSpPr>
          <p:nvPr>
            <p:ph type="dt" sz="half" idx="10"/>
          </p:nvPr>
        </p:nvSpPr>
        <p:spPr/>
        <p:txBody>
          <a:bodyPr/>
          <a:lstStyle>
            <a:lvl1pPr eaLnBrk="0" hangingPunct="0">
              <a:defRPr b="1"/>
            </a:lvl1pPr>
          </a:lstStyle>
          <a:p>
            <a:pPr>
              <a:defRPr/>
            </a:pPr>
            <a:fld id="{C28D7275-E4F6-41E4-9744-70567A5A3916}" type="datetime1">
              <a:rPr lang="en-US"/>
              <a:pPr>
                <a:defRPr/>
              </a:pPr>
              <a:t>12/7/2022</a:t>
            </a:fld>
            <a:endParaRPr lang="en-US"/>
          </a:p>
        </p:txBody>
      </p:sp>
      <p:sp>
        <p:nvSpPr>
          <p:cNvPr id="5" name="Footer Placeholder 4">
            <a:extLst>
              <a:ext uri="{FF2B5EF4-FFF2-40B4-BE49-F238E27FC236}">
                <a16:creationId xmlns:a16="http://schemas.microsoft.com/office/drawing/2014/main" id="{0473C288-046F-4C76-84B3-6334B41F3A6F}"/>
              </a:ext>
            </a:extLst>
          </p:cNvPr>
          <p:cNvSpPr>
            <a:spLocks noGrp="1"/>
          </p:cNvSpPr>
          <p:nvPr>
            <p:ph type="ftr" sz="quarter" idx="11"/>
          </p:nvPr>
        </p:nvSpPr>
        <p:spPr/>
        <p:txBody>
          <a:bodyPr/>
          <a:lstStyle>
            <a:lvl1pPr eaLnBrk="0" hangingPunct="0">
              <a:defRPr sz="1300" b="1">
                <a:solidFill>
                  <a:prstClr val="black"/>
                </a:solidFill>
                <a:latin typeface="Arial" pitchFamily="34" charset="0"/>
                <a:cs typeface="Arial" pitchFamily="34" charset="0"/>
              </a:defRPr>
            </a:lvl1pPr>
          </a:lstStyle>
          <a:p>
            <a:pPr>
              <a:defRPr/>
            </a:pPr>
            <a:r>
              <a:rPr lang="en-US"/>
              <a:t>Hoàng Thị Hồng</a:t>
            </a:r>
          </a:p>
        </p:txBody>
      </p:sp>
      <p:sp>
        <p:nvSpPr>
          <p:cNvPr id="6" name="Slide Number Placeholder 5">
            <a:extLst>
              <a:ext uri="{FF2B5EF4-FFF2-40B4-BE49-F238E27FC236}">
                <a16:creationId xmlns:a16="http://schemas.microsoft.com/office/drawing/2014/main" id="{1EBDD8B4-29F9-4310-971C-2A31AB939921}"/>
              </a:ext>
            </a:extLst>
          </p:cNvPr>
          <p:cNvSpPr>
            <a:spLocks noGrp="1"/>
          </p:cNvSpPr>
          <p:nvPr>
            <p:ph type="sldNum" sz="quarter" idx="12"/>
          </p:nvPr>
        </p:nvSpPr>
        <p:spPr/>
        <p:txBody>
          <a:bodyPr/>
          <a:lstStyle>
            <a:lvl1pPr eaLnBrk="0" hangingPunct="0">
              <a:defRPr b="1">
                <a:solidFill>
                  <a:srgbClr val="000000"/>
                </a:solidFill>
                <a:cs typeface="Times New Roman" panose="02020603050405020304" pitchFamily="18" charset="0"/>
              </a:defRPr>
            </a:lvl1pPr>
          </a:lstStyle>
          <a:p>
            <a:fld id="{52F353AC-0672-4677-9436-13BBBAA74C50}" type="slidenum">
              <a:rPr lang="en-US" altLang="en-US"/>
              <a:pPr/>
              <a:t>‹#›</a:t>
            </a:fld>
            <a:endParaRPr lang="en-US" altLang="en-US"/>
          </a:p>
        </p:txBody>
      </p:sp>
    </p:spTree>
    <p:extLst>
      <p:ext uri="{BB962C8B-B14F-4D97-AF65-F5344CB8AC3E}">
        <p14:creationId xmlns:p14="http://schemas.microsoft.com/office/powerpoint/2010/main" val="198998037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8FDA9E3-A694-4DC1-90AA-9AB0D4765B2B}"/>
              </a:ext>
            </a:extLst>
          </p:cNvPr>
          <p:cNvSpPr>
            <a:spLocks noGrp="1"/>
          </p:cNvSpPr>
          <p:nvPr>
            <p:ph type="dt" sz="half" idx="10"/>
          </p:nvPr>
        </p:nvSpPr>
        <p:spPr/>
        <p:txBody>
          <a:bodyPr/>
          <a:lstStyle>
            <a:lvl1pPr eaLnBrk="0" hangingPunct="0">
              <a:defRPr b="1"/>
            </a:lvl1pPr>
          </a:lstStyle>
          <a:p>
            <a:pPr>
              <a:defRPr/>
            </a:pPr>
            <a:fld id="{1E10D319-E7E5-4244-9283-1A4E44541164}" type="datetime1">
              <a:rPr lang="en-US"/>
              <a:pPr>
                <a:defRPr/>
              </a:pPr>
              <a:t>12/7/2022</a:t>
            </a:fld>
            <a:endParaRPr lang="en-US"/>
          </a:p>
        </p:txBody>
      </p:sp>
      <p:sp>
        <p:nvSpPr>
          <p:cNvPr id="5" name="Footer Placeholder 4">
            <a:extLst>
              <a:ext uri="{FF2B5EF4-FFF2-40B4-BE49-F238E27FC236}">
                <a16:creationId xmlns:a16="http://schemas.microsoft.com/office/drawing/2014/main" id="{28901A20-FD8C-4654-B749-C0004CB97A54}"/>
              </a:ext>
            </a:extLst>
          </p:cNvPr>
          <p:cNvSpPr>
            <a:spLocks noGrp="1"/>
          </p:cNvSpPr>
          <p:nvPr>
            <p:ph type="ftr" sz="quarter" idx="11"/>
          </p:nvPr>
        </p:nvSpPr>
        <p:spPr/>
        <p:txBody>
          <a:bodyPr/>
          <a:lstStyle>
            <a:lvl1pPr eaLnBrk="0" hangingPunct="0">
              <a:defRPr b="1"/>
            </a:lvl1pPr>
          </a:lstStyle>
          <a:p>
            <a:pPr>
              <a:defRPr/>
            </a:pPr>
            <a:r>
              <a:rPr lang="en-US"/>
              <a:t>Hoàng Thị Hồng</a:t>
            </a:r>
          </a:p>
        </p:txBody>
      </p:sp>
      <p:sp>
        <p:nvSpPr>
          <p:cNvPr id="6" name="Slide Number Placeholder 5">
            <a:extLst>
              <a:ext uri="{FF2B5EF4-FFF2-40B4-BE49-F238E27FC236}">
                <a16:creationId xmlns:a16="http://schemas.microsoft.com/office/drawing/2014/main" id="{78B58350-C3B2-4FA2-BA92-F226D8ABF44C}"/>
              </a:ext>
            </a:extLst>
          </p:cNvPr>
          <p:cNvSpPr>
            <a:spLocks noGrp="1"/>
          </p:cNvSpPr>
          <p:nvPr>
            <p:ph type="sldNum" sz="quarter" idx="12"/>
          </p:nvPr>
        </p:nvSpPr>
        <p:spPr/>
        <p:txBody>
          <a:bodyPr/>
          <a:lstStyle>
            <a:lvl1pPr eaLnBrk="0" hangingPunct="0">
              <a:defRPr b="1">
                <a:cs typeface="Times New Roman" panose="02020603050405020304" pitchFamily="18" charset="0"/>
              </a:defRPr>
            </a:lvl1pPr>
          </a:lstStyle>
          <a:p>
            <a:fld id="{50BD5AAB-56BC-46D2-AEF5-A6CB21C2B68F}" type="slidenum">
              <a:rPr lang="en-US" altLang="en-US"/>
              <a:pPr/>
              <a:t>‹#›</a:t>
            </a:fld>
            <a:endParaRPr lang="en-US" altLang="en-US"/>
          </a:p>
        </p:txBody>
      </p:sp>
    </p:spTree>
    <p:extLst>
      <p:ext uri="{BB962C8B-B14F-4D97-AF65-F5344CB8AC3E}">
        <p14:creationId xmlns:p14="http://schemas.microsoft.com/office/powerpoint/2010/main" val="16326316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E4F98F2B-81B9-480D-BC0F-6EF35E323EA2}"/>
              </a:ext>
            </a:extLst>
          </p:cNvPr>
          <p:cNvSpPr>
            <a:spLocks noGrp="1"/>
          </p:cNvSpPr>
          <p:nvPr>
            <p:ph type="dt" sz="half" idx="10"/>
          </p:nvPr>
        </p:nvSpPr>
        <p:spPr/>
        <p:txBody>
          <a:bodyPr/>
          <a:lstStyle>
            <a:lvl1pPr eaLnBrk="0" hangingPunct="0">
              <a:defRPr b="1"/>
            </a:lvl1pPr>
          </a:lstStyle>
          <a:p>
            <a:pPr>
              <a:defRPr/>
            </a:pPr>
            <a:fld id="{25CAFBC2-83A6-4661-BE5F-5D39BA260C3D}" type="datetime1">
              <a:rPr lang="en-US"/>
              <a:pPr>
                <a:defRPr/>
              </a:pPr>
              <a:t>12/7/2022</a:t>
            </a:fld>
            <a:endParaRPr lang="en-US"/>
          </a:p>
        </p:txBody>
      </p:sp>
      <p:sp>
        <p:nvSpPr>
          <p:cNvPr id="6" name="Footer Placeholder 4">
            <a:extLst>
              <a:ext uri="{FF2B5EF4-FFF2-40B4-BE49-F238E27FC236}">
                <a16:creationId xmlns:a16="http://schemas.microsoft.com/office/drawing/2014/main" id="{1FDF8547-9F67-436B-9DD1-CA3502CC168E}"/>
              </a:ext>
            </a:extLst>
          </p:cNvPr>
          <p:cNvSpPr>
            <a:spLocks noGrp="1"/>
          </p:cNvSpPr>
          <p:nvPr>
            <p:ph type="ftr" sz="quarter" idx="11"/>
          </p:nvPr>
        </p:nvSpPr>
        <p:spPr/>
        <p:txBody>
          <a:bodyPr/>
          <a:lstStyle>
            <a:lvl1pPr eaLnBrk="0" hangingPunct="0">
              <a:defRPr b="1"/>
            </a:lvl1pPr>
          </a:lstStyle>
          <a:p>
            <a:pPr>
              <a:defRPr/>
            </a:pPr>
            <a:r>
              <a:rPr lang="en-US"/>
              <a:t>Hoàng Thị Hồng</a:t>
            </a:r>
          </a:p>
        </p:txBody>
      </p:sp>
      <p:sp>
        <p:nvSpPr>
          <p:cNvPr id="7" name="Slide Number Placeholder 5">
            <a:extLst>
              <a:ext uri="{FF2B5EF4-FFF2-40B4-BE49-F238E27FC236}">
                <a16:creationId xmlns:a16="http://schemas.microsoft.com/office/drawing/2014/main" id="{75E19231-D471-4097-851D-0F19F6655C68}"/>
              </a:ext>
            </a:extLst>
          </p:cNvPr>
          <p:cNvSpPr>
            <a:spLocks noGrp="1"/>
          </p:cNvSpPr>
          <p:nvPr>
            <p:ph type="sldNum" sz="quarter" idx="12"/>
          </p:nvPr>
        </p:nvSpPr>
        <p:spPr/>
        <p:txBody>
          <a:bodyPr/>
          <a:lstStyle>
            <a:lvl1pPr eaLnBrk="0" hangingPunct="0">
              <a:defRPr b="1">
                <a:cs typeface="Times New Roman" panose="02020603050405020304" pitchFamily="18" charset="0"/>
              </a:defRPr>
            </a:lvl1pPr>
          </a:lstStyle>
          <a:p>
            <a:fld id="{6D073683-8828-4D9A-8137-99343C8F568A}" type="slidenum">
              <a:rPr lang="en-US" altLang="en-US"/>
              <a:pPr/>
              <a:t>‹#›</a:t>
            </a:fld>
            <a:endParaRPr lang="en-US" altLang="en-US"/>
          </a:p>
        </p:txBody>
      </p:sp>
    </p:spTree>
    <p:extLst>
      <p:ext uri="{BB962C8B-B14F-4D97-AF65-F5344CB8AC3E}">
        <p14:creationId xmlns:p14="http://schemas.microsoft.com/office/powerpoint/2010/main" val="363312217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B026223D-9F96-4D89-9369-5EBE7B8CA01C}"/>
              </a:ext>
            </a:extLst>
          </p:cNvPr>
          <p:cNvSpPr>
            <a:spLocks noGrp="1"/>
          </p:cNvSpPr>
          <p:nvPr>
            <p:ph type="dt" sz="half" idx="10"/>
          </p:nvPr>
        </p:nvSpPr>
        <p:spPr/>
        <p:txBody>
          <a:bodyPr/>
          <a:lstStyle>
            <a:lvl1pPr eaLnBrk="0" hangingPunct="0">
              <a:defRPr b="1"/>
            </a:lvl1pPr>
          </a:lstStyle>
          <a:p>
            <a:pPr>
              <a:defRPr/>
            </a:pPr>
            <a:fld id="{5CAFF0C7-024D-4101-B898-3480A39CC4B5}" type="datetime1">
              <a:rPr lang="en-US"/>
              <a:pPr>
                <a:defRPr/>
              </a:pPr>
              <a:t>12/7/2022</a:t>
            </a:fld>
            <a:endParaRPr lang="en-US"/>
          </a:p>
        </p:txBody>
      </p:sp>
      <p:sp>
        <p:nvSpPr>
          <p:cNvPr id="8" name="Footer Placeholder 4">
            <a:extLst>
              <a:ext uri="{FF2B5EF4-FFF2-40B4-BE49-F238E27FC236}">
                <a16:creationId xmlns:a16="http://schemas.microsoft.com/office/drawing/2014/main" id="{FC40A8DB-83DD-4462-92D5-9839ACF21E82}"/>
              </a:ext>
            </a:extLst>
          </p:cNvPr>
          <p:cNvSpPr>
            <a:spLocks noGrp="1"/>
          </p:cNvSpPr>
          <p:nvPr>
            <p:ph type="ftr" sz="quarter" idx="11"/>
          </p:nvPr>
        </p:nvSpPr>
        <p:spPr/>
        <p:txBody>
          <a:bodyPr/>
          <a:lstStyle>
            <a:lvl1pPr eaLnBrk="0" hangingPunct="0">
              <a:defRPr b="1"/>
            </a:lvl1pPr>
          </a:lstStyle>
          <a:p>
            <a:pPr>
              <a:defRPr/>
            </a:pPr>
            <a:r>
              <a:rPr lang="en-US"/>
              <a:t>Hoàng Thị Hồng</a:t>
            </a:r>
          </a:p>
        </p:txBody>
      </p:sp>
      <p:sp>
        <p:nvSpPr>
          <p:cNvPr id="9" name="Slide Number Placeholder 5">
            <a:extLst>
              <a:ext uri="{FF2B5EF4-FFF2-40B4-BE49-F238E27FC236}">
                <a16:creationId xmlns:a16="http://schemas.microsoft.com/office/drawing/2014/main" id="{901754BC-EB44-40E5-8631-D1A7EE61A946}"/>
              </a:ext>
            </a:extLst>
          </p:cNvPr>
          <p:cNvSpPr>
            <a:spLocks noGrp="1"/>
          </p:cNvSpPr>
          <p:nvPr>
            <p:ph type="sldNum" sz="quarter" idx="12"/>
          </p:nvPr>
        </p:nvSpPr>
        <p:spPr/>
        <p:txBody>
          <a:bodyPr/>
          <a:lstStyle>
            <a:lvl1pPr eaLnBrk="0" hangingPunct="0">
              <a:defRPr b="1">
                <a:cs typeface="Times New Roman" panose="02020603050405020304" pitchFamily="18" charset="0"/>
              </a:defRPr>
            </a:lvl1pPr>
          </a:lstStyle>
          <a:p>
            <a:fld id="{92E60AC2-E6FD-40AA-B486-FFAC8A044C25}" type="slidenum">
              <a:rPr lang="en-US" altLang="en-US"/>
              <a:pPr/>
              <a:t>‹#›</a:t>
            </a:fld>
            <a:endParaRPr lang="en-US" altLang="en-US"/>
          </a:p>
        </p:txBody>
      </p:sp>
    </p:spTree>
    <p:extLst>
      <p:ext uri="{BB962C8B-B14F-4D97-AF65-F5344CB8AC3E}">
        <p14:creationId xmlns:p14="http://schemas.microsoft.com/office/powerpoint/2010/main" val="241826484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C4133959-F1BC-40F2-B27A-D8501E19590C}"/>
              </a:ext>
            </a:extLst>
          </p:cNvPr>
          <p:cNvSpPr>
            <a:spLocks noGrp="1"/>
          </p:cNvSpPr>
          <p:nvPr>
            <p:ph type="dt" sz="half" idx="10"/>
          </p:nvPr>
        </p:nvSpPr>
        <p:spPr/>
        <p:txBody>
          <a:bodyPr/>
          <a:lstStyle>
            <a:lvl1pPr eaLnBrk="0" hangingPunct="0">
              <a:defRPr b="1"/>
            </a:lvl1pPr>
          </a:lstStyle>
          <a:p>
            <a:pPr>
              <a:defRPr/>
            </a:pPr>
            <a:fld id="{E87393D2-8972-42F4-8D39-DAB648EC0D75}" type="datetime1">
              <a:rPr lang="en-US"/>
              <a:pPr>
                <a:defRPr/>
              </a:pPr>
              <a:t>12/7/2022</a:t>
            </a:fld>
            <a:endParaRPr lang="en-US"/>
          </a:p>
        </p:txBody>
      </p:sp>
      <p:sp>
        <p:nvSpPr>
          <p:cNvPr id="4" name="Footer Placeholder 4">
            <a:extLst>
              <a:ext uri="{FF2B5EF4-FFF2-40B4-BE49-F238E27FC236}">
                <a16:creationId xmlns:a16="http://schemas.microsoft.com/office/drawing/2014/main" id="{BEBD2DD7-972D-4529-959D-3A7D6DF6FF81}"/>
              </a:ext>
            </a:extLst>
          </p:cNvPr>
          <p:cNvSpPr>
            <a:spLocks noGrp="1"/>
          </p:cNvSpPr>
          <p:nvPr>
            <p:ph type="ftr" sz="quarter" idx="11"/>
          </p:nvPr>
        </p:nvSpPr>
        <p:spPr/>
        <p:txBody>
          <a:bodyPr/>
          <a:lstStyle>
            <a:lvl1pPr eaLnBrk="0" hangingPunct="0">
              <a:defRPr b="1"/>
            </a:lvl1pPr>
          </a:lstStyle>
          <a:p>
            <a:pPr>
              <a:defRPr/>
            </a:pPr>
            <a:r>
              <a:rPr lang="en-US"/>
              <a:t>Hoàng Thị Hồng</a:t>
            </a:r>
          </a:p>
        </p:txBody>
      </p:sp>
      <p:sp>
        <p:nvSpPr>
          <p:cNvPr id="5" name="Slide Number Placeholder 5">
            <a:extLst>
              <a:ext uri="{FF2B5EF4-FFF2-40B4-BE49-F238E27FC236}">
                <a16:creationId xmlns:a16="http://schemas.microsoft.com/office/drawing/2014/main" id="{414F7A2B-41EF-41EF-93BD-804101243C8B}"/>
              </a:ext>
            </a:extLst>
          </p:cNvPr>
          <p:cNvSpPr>
            <a:spLocks noGrp="1"/>
          </p:cNvSpPr>
          <p:nvPr>
            <p:ph type="sldNum" sz="quarter" idx="12"/>
          </p:nvPr>
        </p:nvSpPr>
        <p:spPr/>
        <p:txBody>
          <a:bodyPr/>
          <a:lstStyle>
            <a:lvl1pPr eaLnBrk="0" hangingPunct="0">
              <a:defRPr b="1">
                <a:cs typeface="Times New Roman" panose="02020603050405020304" pitchFamily="18" charset="0"/>
              </a:defRPr>
            </a:lvl1pPr>
          </a:lstStyle>
          <a:p>
            <a:fld id="{8D016F1F-207B-47EB-B3AD-D97E3FF7D79C}" type="slidenum">
              <a:rPr lang="en-US" altLang="en-US"/>
              <a:pPr/>
              <a:t>‹#›</a:t>
            </a:fld>
            <a:endParaRPr lang="en-US" altLang="en-US"/>
          </a:p>
        </p:txBody>
      </p:sp>
    </p:spTree>
    <p:extLst>
      <p:ext uri="{BB962C8B-B14F-4D97-AF65-F5344CB8AC3E}">
        <p14:creationId xmlns:p14="http://schemas.microsoft.com/office/powerpoint/2010/main" val="319475127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B5949747-832C-4F13-A677-5BDCBCEBCD3C}"/>
              </a:ext>
            </a:extLst>
          </p:cNvPr>
          <p:cNvSpPr>
            <a:spLocks noGrp="1"/>
          </p:cNvSpPr>
          <p:nvPr>
            <p:ph type="dt" sz="half" idx="10"/>
          </p:nvPr>
        </p:nvSpPr>
        <p:spPr/>
        <p:txBody>
          <a:bodyPr/>
          <a:lstStyle>
            <a:lvl1pPr eaLnBrk="0" hangingPunct="0">
              <a:defRPr b="1"/>
            </a:lvl1pPr>
          </a:lstStyle>
          <a:p>
            <a:pPr>
              <a:defRPr/>
            </a:pPr>
            <a:fld id="{5F43BB72-7783-40AA-BFC2-C6D71DE7DDAB}" type="datetime1">
              <a:rPr lang="en-US"/>
              <a:pPr>
                <a:defRPr/>
              </a:pPr>
              <a:t>12/7/2022</a:t>
            </a:fld>
            <a:endParaRPr lang="en-US"/>
          </a:p>
        </p:txBody>
      </p:sp>
      <p:sp>
        <p:nvSpPr>
          <p:cNvPr id="3" name="Footer Placeholder 4">
            <a:extLst>
              <a:ext uri="{FF2B5EF4-FFF2-40B4-BE49-F238E27FC236}">
                <a16:creationId xmlns:a16="http://schemas.microsoft.com/office/drawing/2014/main" id="{2CD0CA79-6F0A-4D6E-AD0E-2EEBE659F45E}"/>
              </a:ext>
            </a:extLst>
          </p:cNvPr>
          <p:cNvSpPr>
            <a:spLocks noGrp="1"/>
          </p:cNvSpPr>
          <p:nvPr>
            <p:ph type="ftr" sz="quarter" idx="11"/>
          </p:nvPr>
        </p:nvSpPr>
        <p:spPr/>
        <p:txBody>
          <a:bodyPr/>
          <a:lstStyle>
            <a:lvl1pPr eaLnBrk="0" hangingPunct="0">
              <a:defRPr b="1"/>
            </a:lvl1pPr>
          </a:lstStyle>
          <a:p>
            <a:pPr>
              <a:defRPr/>
            </a:pPr>
            <a:r>
              <a:rPr lang="en-US"/>
              <a:t>Hoàng Thị Hồng</a:t>
            </a:r>
          </a:p>
        </p:txBody>
      </p:sp>
      <p:sp>
        <p:nvSpPr>
          <p:cNvPr id="4" name="Slide Number Placeholder 5">
            <a:extLst>
              <a:ext uri="{FF2B5EF4-FFF2-40B4-BE49-F238E27FC236}">
                <a16:creationId xmlns:a16="http://schemas.microsoft.com/office/drawing/2014/main" id="{362558DB-4B00-4D47-A589-00301F3C94CF}"/>
              </a:ext>
            </a:extLst>
          </p:cNvPr>
          <p:cNvSpPr>
            <a:spLocks noGrp="1"/>
          </p:cNvSpPr>
          <p:nvPr>
            <p:ph type="sldNum" sz="quarter" idx="12"/>
          </p:nvPr>
        </p:nvSpPr>
        <p:spPr/>
        <p:txBody>
          <a:bodyPr/>
          <a:lstStyle>
            <a:lvl1pPr eaLnBrk="0" hangingPunct="0">
              <a:defRPr b="1">
                <a:cs typeface="Times New Roman" panose="02020603050405020304" pitchFamily="18" charset="0"/>
              </a:defRPr>
            </a:lvl1pPr>
          </a:lstStyle>
          <a:p>
            <a:fld id="{B782E600-C37B-4BCA-A5AF-96B7FA9F92D1}" type="slidenum">
              <a:rPr lang="en-US" altLang="en-US"/>
              <a:pPr/>
              <a:t>‹#›</a:t>
            </a:fld>
            <a:endParaRPr lang="en-US" altLang="en-US"/>
          </a:p>
        </p:txBody>
      </p:sp>
    </p:spTree>
    <p:extLst>
      <p:ext uri="{BB962C8B-B14F-4D97-AF65-F5344CB8AC3E}">
        <p14:creationId xmlns:p14="http://schemas.microsoft.com/office/powerpoint/2010/main" val="40505907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lstStyle>
            <a:lvl1pPr>
              <a:defRPr sz="6000"/>
            </a:lvl1pPr>
          </a:lstStyle>
          <a:p>
            <a:r>
              <a:rPr lang="en-US"/>
              <a:t>Click to edit Master title style</a:t>
            </a:r>
            <a:endParaRPr lang="vi-VN"/>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Rectangle 11">
            <a:extLst>
              <a:ext uri="{FF2B5EF4-FFF2-40B4-BE49-F238E27FC236}">
                <a16:creationId xmlns:a16="http://schemas.microsoft.com/office/drawing/2014/main" id="{14B868F1-2DE5-43FF-AC22-DC1490588134}"/>
              </a:ext>
            </a:extLst>
          </p:cNvPr>
          <p:cNvSpPr>
            <a:spLocks noGrp="1" noChangeArrowheads="1"/>
          </p:cNvSpPr>
          <p:nvPr>
            <p:ph type="dt" sz="half" idx="10"/>
          </p:nvPr>
        </p:nvSpPr>
        <p:spPr>
          <a:ln/>
        </p:spPr>
        <p:txBody>
          <a:bodyPr/>
          <a:lstStyle>
            <a:lvl1pPr>
              <a:defRPr/>
            </a:lvl1pPr>
          </a:lstStyle>
          <a:p>
            <a:pPr>
              <a:defRPr/>
            </a:pPr>
            <a:fld id="{2C03C87F-D75F-4C9D-89C1-599CFCC3C3E2}" type="datetime1">
              <a:rPr lang="en-US"/>
              <a:pPr>
                <a:defRPr/>
              </a:pPr>
              <a:t>12/7/2022</a:t>
            </a:fld>
            <a:endParaRPr lang="en-US"/>
          </a:p>
        </p:txBody>
      </p:sp>
      <p:sp>
        <p:nvSpPr>
          <p:cNvPr id="5" name="Rectangle 12">
            <a:extLst>
              <a:ext uri="{FF2B5EF4-FFF2-40B4-BE49-F238E27FC236}">
                <a16:creationId xmlns:a16="http://schemas.microsoft.com/office/drawing/2014/main" id="{9E00B643-85A9-4FCD-8A4F-CAB9A2BFA4FB}"/>
              </a:ext>
            </a:extLst>
          </p:cNvPr>
          <p:cNvSpPr>
            <a:spLocks noGrp="1" noChangeArrowheads="1"/>
          </p:cNvSpPr>
          <p:nvPr>
            <p:ph type="ftr" sz="quarter" idx="11"/>
          </p:nvPr>
        </p:nvSpPr>
        <p:spPr>
          <a:ln/>
        </p:spPr>
        <p:txBody>
          <a:bodyPr/>
          <a:lstStyle>
            <a:lvl1pPr>
              <a:defRPr/>
            </a:lvl1pPr>
          </a:lstStyle>
          <a:p>
            <a:pPr>
              <a:defRPr/>
            </a:pPr>
            <a:r>
              <a:rPr lang="en-US"/>
              <a:t>Hoàng Thị Hồng</a:t>
            </a:r>
          </a:p>
        </p:txBody>
      </p:sp>
      <p:sp>
        <p:nvSpPr>
          <p:cNvPr id="6" name="Rectangle 13">
            <a:extLst>
              <a:ext uri="{FF2B5EF4-FFF2-40B4-BE49-F238E27FC236}">
                <a16:creationId xmlns:a16="http://schemas.microsoft.com/office/drawing/2014/main" id="{090E3BF9-4E9F-4E78-BE1C-EE709E0BFFE4}"/>
              </a:ext>
            </a:extLst>
          </p:cNvPr>
          <p:cNvSpPr>
            <a:spLocks noGrp="1" noChangeArrowheads="1"/>
          </p:cNvSpPr>
          <p:nvPr>
            <p:ph type="sldNum" sz="quarter" idx="12"/>
          </p:nvPr>
        </p:nvSpPr>
        <p:spPr>
          <a:ln/>
        </p:spPr>
        <p:txBody>
          <a:bodyPr/>
          <a:lstStyle>
            <a:lvl1pPr>
              <a:defRPr/>
            </a:lvl1pPr>
          </a:lstStyle>
          <a:p>
            <a:fld id="{0425BF26-8322-401E-90D0-28A438446A3B}" type="slidenum">
              <a:rPr lang="en-US" altLang="en-US"/>
              <a:pPr/>
              <a:t>‹#›</a:t>
            </a:fld>
            <a:endParaRPr lang="en-US" altLang="en-US"/>
          </a:p>
        </p:txBody>
      </p:sp>
    </p:spTree>
    <p:extLst>
      <p:ext uri="{BB962C8B-B14F-4D97-AF65-F5344CB8AC3E}">
        <p14:creationId xmlns:p14="http://schemas.microsoft.com/office/powerpoint/2010/main" val="351459651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5FD4F84F-E5C1-4247-978B-9397241B854F}"/>
              </a:ext>
            </a:extLst>
          </p:cNvPr>
          <p:cNvSpPr>
            <a:spLocks noGrp="1"/>
          </p:cNvSpPr>
          <p:nvPr>
            <p:ph type="dt" sz="half" idx="10"/>
          </p:nvPr>
        </p:nvSpPr>
        <p:spPr/>
        <p:txBody>
          <a:bodyPr/>
          <a:lstStyle>
            <a:lvl1pPr eaLnBrk="0" hangingPunct="0">
              <a:defRPr b="1"/>
            </a:lvl1pPr>
          </a:lstStyle>
          <a:p>
            <a:pPr>
              <a:defRPr/>
            </a:pPr>
            <a:fld id="{DCC92C1F-7D44-4727-B44D-D3078686EB74}" type="datetime1">
              <a:rPr lang="en-US"/>
              <a:pPr>
                <a:defRPr/>
              </a:pPr>
              <a:t>12/7/2022</a:t>
            </a:fld>
            <a:endParaRPr lang="en-US"/>
          </a:p>
        </p:txBody>
      </p:sp>
      <p:sp>
        <p:nvSpPr>
          <p:cNvPr id="6" name="Footer Placeholder 4">
            <a:extLst>
              <a:ext uri="{FF2B5EF4-FFF2-40B4-BE49-F238E27FC236}">
                <a16:creationId xmlns:a16="http://schemas.microsoft.com/office/drawing/2014/main" id="{E35696EE-E88D-420A-BD87-FA841BBF9FE4}"/>
              </a:ext>
            </a:extLst>
          </p:cNvPr>
          <p:cNvSpPr>
            <a:spLocks noGrp="1"/>
          </p:cNvSpPr>
          <p:nvPr>
            <p:ph type="ftr" sz="quarter" idx="11"/>
          </p:nvPr>
        </p:nvSpPr>
        <p:spPr/>
        <p:txBody>
          <a:bodyPr/>
          <a:lstStyle>
            <a:lvl1pPr eaLnBrk="0" hangingPunct="0">
              <a:defRPr b="1"/>
            </a:lvl1pPr>
          </a:lstStyle>
          <a:p>
            <a:pPr>
              <a:defRPr/>
            </a:pPr>
            <a:r>
              <a:rPr lang="en-US"/>
              <a:t>Hoàng Thị Hồng</a:t>
            </a:r>
          </a:p>
        </p:txBody>
      </p:sp>
      <p:sp>
        <p:nvSpPr>
          <p:cNvPr id="7" name="Slide Number Placeholder 5">
            <a:extLst>
              <a:ext uri="{FF2B5EF4-FFF2-40B4-BE49-F238E27FC236}">
                <a16:creationId xmlns:a16="http://schemas.microsoft.com/office/drawing/2014/main" id="{69B9A66D-048D-4DD4-8075-D4B026412A6E}"/>
              </a:ext>
            </a:extLst>
          </p:cNvPr>
          <p:cNvSpPr>
            <a:spLocks noGrp="1"/>
          </p:cNvSpPr>
          <p:nvPr>
            <p:ph type="sldNum" sz="quarter" idx="12"/>
          </p:nvPr>
        </p:nvSpPr>
        <p:spPr/>
        <p:txBody>
          <a:bodyPr/>
          <a:lstStyle>
            <a:lvl1pPr eaLnBrk="0" hangingPunct="0">
              <a:defRPr b="1">
                <a:cs typeface="Times New Roman" panose="02020603050405020304" pitchFamily="18" charset="0"/>
              </a:defRPr>
            </a:lvl1pPr>
          </a:lstStyle>
          <a:p>
            <a:fld id="{CCCEF189-E32F-4284-BA2B-44E7A18DE302}" type="slidenum">
              <a:rPr lang="en-US" altLang="en-US"/>
              <a:pPr/>
              <a:t>‹#›</a:t>
            </a:fld>
            <a:endParaRPr lang="en-US" altLang="en-US"/>
          </a:p>
        </p:txBody>
      </p:sp>
    </p:spTree>
    <p:extLst>
      <p:ext uri="{BB962C8B-B14F-4D97-AF65-F5344CB8AC3E}">
        <p14:creationId xmlns:p14="http://schemas.microsoft.com/office/powerpoint/2010/main" val="47740659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06510C75-1258-4A69-A8EB-E031EC4E2A73}"/>
              </a:ext>
            </a:extLst>
          </p:cNvPr>
          <p:cNvSpPr>
            <a:spLocks noGrp="1"/>
          </p:cNvSpPr>
          <p:nvPr>
            <p:ph type="dt" sz="half" idx="10"/>
          </p:nvPr>
        </p:nvSpPr>
        <p:spPr/>
        <p:txBody>
          <a:bodyPr/>
          <a:lstStyle>
            <a:lvl1pPr eaLnBrk="0" hangingPunct="0">
              <a:defRPr b="1"/>
            </a:lvl1pPr>
          </a:lstStyle>
          <a:p>
            <a:pPr>
              <a:defRPr/>
            </a:pPr>
            <a:fld id="{CE5CC654-FF8C-4791-BCBA-65F5D8B142E7}" type="datetime1">
              <a:rPr lang="en-US"/>
              <a:pPr>
                <a:defRPr/>
              </a:pPr>
              <a:t>12/7/2022</a:t>
            </a:fld>
            <a:endParaRPr lang="en-US"/>
          </a:p>
        </p:txBody>
      </p:sp>
      <p:sp>
        <p:nvSpPr>
          <p:cNvPr id="6" name="Footer Placeholder 4">
            <a:extLst>
              <a:ext uri="{FF2B5EF4-FFF2-40B4-BE49-F238E27FC236}">
                <a16:creationId xmlns:a16="http://schemas.microsoft.com/office/drawing/2014/main" id="{D60D2619-F10C-4725-B23E-318FF2878D42}"/>
              </a:ext>
            </a:extLst>
          </p:cNvPr>
          <p:cNvSpPr>
            <a:spLocks noGrp="1"/>
          </p:cNvSpPr>
          <p:nvPr>
            <p:ph type="ftr" sz="quarter" idx="11"/>
          </p:nvPr>
        </p:nvSpPr>
        <p:spPr/>
        <p:txBody>
          <a:bodyPr/>
          <a:lstStyle>
            <a:lvl1pPr eaLnBrk="0" hangingPunct="0">
              <a:defRPr b="1"/>
            </a:lvl1pPr>
          </a:lstStyle>
          <a:p>
            <a:pPr>
              <a:defRPr/>
            </a:pPr>
            <a:r>
              <a:rPr lang="en-US"/>
              <a:t>Hoàng Thị Hồng</a:t>
            </a:r>
          </a:p>
        </p:txBody>
      </p:sp>
      <p:sp>
        <p:nvSpPr>
          <p:cNvPr id="7" name="Slide Number Placeholder 5">
            <a:extLst>
              <a:ext uri="{FF2B5EF4-FFF2-40B4-BE49-F238E27FC236}">
                <a16:creationId xmlns:a16="http://schemas.microsoft.com/office/drawing/2014/main" id="{B0170F27-2F41-4A94-BA73-84BDA04AE207}"/>
              </a:ext>
            </a:extLst>
          </p:cNvPr>
          <p:cNvSpPr>
            <a:spLocks noGrp="1"/>
          </p:cNvSpPr>
          <p:nvPr>
            <p:ph type="sldNum" sz="quarter" idx="12"/>
          </p:nvPr>
        </p:nvSpPr>
        <p:spPr/>
        <p:txBody>
          <a:bodyPr/>
          <a:lstStyle>
            <a:lvl1pPr eaLnBrk="0" hangingPunct="0">
              <a:defRPr b="1">
                <a:cs typeface="Times New Roman" panose="02020603050405020304" pitchFamily="18" charset="0"/>
              </a:defRPr>
            </a:lvl1pPr>
          </a:lstStyle>
          <a:p>
            <a:fld id="{E7FD3D97-A721-47BA-B9B7-5225A48F00AB}" type="slidenum">
              <a:rPr lang="en-US" altLang="en-US"/>
              <a:pPr/>
              <a:t>‹#›</a:t>
            </a:fld>
            <a:endParaRPr lang="en-US" altLang="en-US"/>
          </a:p>
        </p:txBody>
      </p:sp>
    </p:spTree>
    <p:extLst>
      <p:ext uri="{BB962C8B-B14F-4D97-AF65-F5344CB8AC3E}">
        <p14:creationId xmlns:p14="http://schemas.microsoft.com/office/powerpoint/2010/main" val="247383696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63F24C7-A16A-4621-A4BB-382E62AFA2B3}"/>
              </a:ext>
            </a:extLst>
          </p:cNvPr>
          <p:cNvSpPr>
            <a:spLocks noGrp="1"/>
          </p:cNvSpPr>
          <p:nvPr>
            <p:ph type="dt" sz="half" idx="10"/>
          </p:nvPr>
        </p:nvSpPr>
        <p:spPr/>
        <p:txBody>
          <a:bodyPr/>
          <a:lstStyle>
            <a:lvl1pPr eaLnBrk="0" hangingPunct="0">
              <a:defRPr b="1"/>
            </a:lvl1pPr>
          </a:lstStyle>
          <a:p>
            <a:pPr>
              <a:defRPr/>
            </a:pPr>
            <a:fld id="{FE5F47FF-B24D-4D43-B471-63DC570E5D45}" type="datetime1">
              <a:rPr lang="en-US"/>
              <a:pPr>
                <a:defRPr/>
              </a:pPr>
              <a:t>12/7/2022</a:t>
            </a:fld>
            <a:endParaRPr lang="en-US"/>
          </a:p>
        </p:txBody>
      </p:sp>
      <p:sp>
        <p:nvSpPr>
          <p:cNvPr id="5" name="Footer Placeholder 4">
            <a:extLst>
              <a:ext uri="{FF2B5EF4-FFF2-40B4-BE49-F238E27FC236}">
                <a16:creationId xmlns:a16="http://schemas.microsoft.com/office/drawing/2014/main" id="{79E2D265-F3A6-4CCF-B33E-9192EFBBEC07}"/>
              </a:ext>
            </a:extLst>
          </p:cNvPr>
          <p:cNvSpPr>
            <a:spLocks noGrp="1"/>
          </p:cNvSpPr>
          <p:nvPr>
            <p:ph type="ftr" sz="quarter" idx="11"/>
          </p:nvPr>
        </p:nvSpPr>
        <p:spPr/>
        <p:txBody>
          <a:bodyPr/>
          <a:lstStyle>
            <a:lvl1pPr eaLnBrk="0" hangingPunct="0">
              <a:defRPr b="1"/>
            </a:lvl1pPr>
          </a:lstStyle>
          <a:p>
            <a:pPr>
              <a:defRPr/>
            </a:pPr>
            <a:r>
              <a:rPr lang="en-US"/>
              <a:t>Hoàng Thị Hồng</a:t>
            </a:r>
          </a:p>
        </p:txBody>
      </p:sp>
      <p:sp>
        <p:nvSpPr>
          <p:cNvPr id="6" name="Slide Number Placeholder 5">
            <a:extLst>
              <a:ext uri="{FF2B5EF4-FFF2-40B4-BE49-F238E27FC236}">
                <a16:creationId xmlns:a16="http://schemas.microsoft.com/office/drawing/2014/main" id="{136D020D-3619-4599-86D3-B9B15279FEF6}"/>
              </a:ext>
            </a:extLst>
          </p:cNvPr>
          <p:cNvSpPr>
            <a:spLocks noGrp="1"/>
          </p:cNvSpPr>
          <p:nvPr>
            <p:ph type="sldNum" sz="quarter" idx="12"/>
          </p:nvPr>
        </p:nvSpPr>
        <p:spPr/>
        <p:txBody>
          <a:bodyPr/>
          <a:lstStyle>
            <a:lvl1pPr eaLnBrk="0" hangingPunct="0">
              <a:defRPr b="1">
                <a:cs typeface="Times New Roman" panose="02020603050405020304" pitchFamily="18" charset="0"/>
              </a:defRPr>
            </a:lvl1pPr>
          </a:lstStyle>
          <a:p>
            <a:fld id="{DE76ECB5-DFFD-4D71-8E19-DC138EE813B6}" type="slidenum">
              <a:rPr lang="en-US" altLang="en-US"/>
              <a:pPr/>
              <a:t>‹#›</a:t>
            </a:fld>
            <a:endParaRPr lang="en-US" altLang="en-US"/>
          </a:p>
        </p:txBody>
      </p:sp>
    </p:spTree>
    <p:extLst>
      <p:ext uri="{BB962C8B-B14F-4D97-AF65-F5344CB8AC3E}">
        <p14:creationId xmlns:p14="http://schemas.microsoft.com/office/powerpoint/2010/main" val="239101505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FC893B4-EBA9-43F8-A7FD-A3424779FABB}"/>
              </a:ext>
            </a:extLst>
          </p:cNvPr>
          <p:cNvSpPr>
            <a:spLocks noGrp="1"/>
          </p:cNvSpPr>
          <p:nvPr>
            <p:ph type="dt" sz="half" idx="10"/>
          </p:nvPr>
        </p:nvSpPr>
        <p:spPr/>
        <p:txBody>
          <a:bodyPr/>
          <a:lstStyle>
            <a:lvl1pPr eaLnBrk="0" hangingPunct="0">
              <a:defRPr b="1"/>
            </a:lvl1pPr>
          </a:lstStyle>
          <a:p>
            <a:pPr>
              <a:defRPr/>
            </a:pPr>
            <a:fld id="{32EB83CC-D742-4EAF-B004-D1D3970DD7CD}" type="datetime1">
              <a:rPr lang="en-US"/>
              <a:pPr>
                <a:defRPr/>
              </a:pPr>
              <a:t>12/7/2022</a:t>
            </a:fld>
            <a:endParaRPr lang="en-US"/>
          </a:p>
        </p:txBody>
      </p:sp>
      <p:sp>
        <p:nvSpPr>
          <p:cNvPr id="5" name="Footer Placeholder 4">
            <a:extLst>
              <a:ext uri="{FF2B5EF4-FFF2-40B4-BE49-F238E27FC236}">
                <a16:creationId xmlns:a16="http://schemas.microsoft.com/office/drawing/2014/main" id="{D4C159B6-71EF-4862-A2A0-C2AAA864FA47}"/>
              </a:ext>
            </a:extLst>
          </p:cNvPr>
          <p:cNvSpPr>
            <a:spLocks noGrp="1"/>
          </p:cNvSpPr>
          <p:nvPr>
            <p:ph type="ftr" sz="quarter" idx="11"/>
          </p:nvPr>
        </p:nvSpPr>
        <p:spPr/>
        <p:txBody>
          <a:bodyPr/>
          <a:lstStyle>
            <a:lvl1pPr eaLnBrk="0" hangingPunct="0">
              <a:defRPr b="1"/>
            </a:lvl1pPr>
          </a:lstStyle>
          <a:p>
            <a:pPr>
              <a:defRPr/>
            </a:pPr>
            <a:r>
              <a:rPr lang="en-US"/>
              <a:t>Hoàng Thị Hồng</a:t>
            </a:r>
          </a:p>
        </p:txBody>
      </p:sp>
      <p:sp>
        <p:nvSpPr>
          <p:cNvPr id="6" name="Slide Number Placeholder 5">
            <a:extLst>
              <a:ext uri="{FF2B5EF4-FFF2-40B4-BE49-F238E27FC236}">
                <a16:creationId xmlns:a16="http://schemas.microsoft.com/office/drawing/2014/main" id="{F2BC4033-DA9F-4BDE-BFC5-93E908ED268E}"/>
              </a:ext>
            </a:extLst>
          </p:cNvPr>
          <p:cNvSpPr>
            <a:spLocks noGrp="1"/>
          </p:cNvSpPr>
          <p:nvPr>
            <p:ph type="sldNum" sz="quarter" idx="12"/>
          </p:nvPr>
        </p:nvSpPr>
        <p:spPr/>
        <p:txBody>
          <a:bodyPr/>
          <a:lstStyle>
            <a:lvl1pPr eaLnBrk="0" hangingPunct="0">
              <a:defRPr b="1">
                <a:cs typeface="Times New Roman" panose="02020603050405020304" pitchFamily="18" charset="0"/>
              </a:defRPr>
            </a:lvl1pPr>
          </a:lstStyle>
          <a:p>
            <a:fld id="{D66FD2F5-CFB0-48CE-AAA7-A4514F9F4B78}" type="slidenum">
              <a:rPr lang="en-US" altLang="en-US"/>
              <a:pPr/>
              <a:t>‹#›</a:t>
            </a:fld>
            <a:endParaRPr lang="en-US" altLang="en-US"/>
          </a:p>
        </p:txBody>
      </p:sp>
    </p:spTree>
    <p:extLst>
      <p:ext uri="{BB962C8B-B14F-4D97-AF65-F5344CB8AC3E}">
        <p14:creationId xmlns:p14="http://schemas.microsoft.com/office/powerpoint/2010/main" val="172060498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vi-VN"/>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Date Placeholder 3">
            <a:extLst>
              <a:ext uri="{FF2B5EF4-FFF2-40B4-BE49-F238E27FC236}">
                <a16:creationId xmlns:a16="http://schemas.microsoft.com/office/drawing/2014/main" id="{6B39A9C6-F27F-4C71-A214-8BE96D5C7E7F}"/>
              </a:ext>
            </a:extLst>
          </p:cNvPr>
          <p:cNvSpPr>
            <a:spLocks noGrp="1"/>
          </p:cNvSpPr>
          <p:nvPr>
            <p:ph type="dt" sz="half" idx="10"/>
          </p:nvPr>
        </p:nvSpPr>
        <p:spPr/>
        <p:txBody>
          <a:bodyPr/>
          <a:lstStyle>
            <a:lvl1pPr eaLnBrk="0" hangingPunct="0">
              <a:defRPr b="1">
                <a:latin typeface="Times New Roman" panose="02020603050405020304" pitchFamily="18" charset="0"/>
                <a:cs typeface="Times New Roman" panose="02020603050405020304" pitchFamily="18" charset="0"/>
              </a:defRPr>
            </a:lvl1pPr>
          </a:lstStyle>
          <a:p>
            <a:pPr>
              <a:defRPr/>
            </a:pPr>
            <a:endParaRPr lang="en-US"/>
          </a:p>
        </p:txBody>
      </p:sp>
      <p:sp>
        <p:nvSpPr>
          <p:cNvPr id="5" name="Footer Placeholder 4">
            <a:extLst>
              <a:ext uri="{FF2B5EF4-FFF2-40B4-BE49-F238E27FC236}">
                <a16:creationId xmlns:a16="http://schemas.microsoft.com/office/drawing/2014/main" id="{10265508-8A5F-4F07-8CE8-E018A4C3A2A4}"/>
              </a:ext>
            </a:extLst>
          </p:cNvPr>
          <p:cNvSpPr>
            <a:spLocks noGrp="1"/>
          </p:cNvSpPr>
          <p:nvPr>
            <p:ph type="ftr" sz="quarter" idx="11"/>
          </p:nvPr>
        </p:nvSpPr>
        <p:spPr/>
        <p:txBody>
          <a:bodyPr/>
          <a:lstStyle>
            <a:lvl1pPr eaLnBrk="0" hangingPunct="0">
              <a:defRPr b="1">
                <a:latin typeface="Times New Roman" panose="02020603050405020304" pitchFamily="18" charset="0"/>
                <a:cs typeface="Times New Roman" panose="02020603050405020304" pitchFamily="18" charset="0"/>
              </a:defRPr>
            </a:lvl1pPr>
          </a:lstStyle>
          <a:p>
            <a:pPr>
              <a:defRPr/>
            </a:pPr>
            <a:endParaRPr lang="en-US"/>
          </a:p>
        </p:txBody>
      </p:sp>
      <p:sp>
        <p:nvSpPr>
          <p:cNvPr id="6" name="Slide Number Placeholder 5">
            <a:extLst>
              <a:ext uri="{FF2B5EF4-FFF2-40B4-BE49-F238E27FC236}">
                <a16:creationId xmlns:a16="http://schemas.microsoft.com/office/drawing/2014/main" id="{E4FA981D-DDF6-4D8B-ADC1-FF94800ABCDA}"/>
              </a:ext>
            </a:extLst>
          </p:cNvPr>
          <p:cNvSpPr>
            <a:spLocks noGrp="1"/>
          </p:cNvSpPr>
          <p:nvPr>
            <p:ph type="sldNum" sz="quarter" idx="12"/>
          </p:nvPr>
        </p:nvSpPr>
        <p:spPr/>
        <p:txBody>
          <a:bodyPr/>
          <a:lstStyle>
            <a:lvl1pPr eaLnBrk="0" hangingPunct="0">
              <a:defRPr b="1">
                <a:latin typeface="Times New Roman" panose="02020603050405020304" pitchFamily="18" charset="0"/>
                <a:cs typeface="Times New Roman" panose="02020603050405020304" pitchFamily="18" charset="0"/>
              </a:defRPr>
            </a:lvl1pPr>
          </a:lstStyle>
          <a:p>
            <a:fld id="{B50D3C94-EDE0-402A-B8F4-A7AF9E9075F1}" type="slidenum">
              <a:rPr lang="en-US" altLang="en-US"/>
              <a:pPr/>
              <a:t>‹#›</a:t>
            </a:fld>
            <a:endParaRPr lang="en-US" altLang="en-US"/>
          </a:p>
        </p:txBody>
      </p:sp>
    </p:spTree>
    <p:extLst>
      <p:ext uri="{BB962C8B-B14F-4D97-AF65-F5344CB8AC3E}">
        <p14:creationId xmlns:p14="http://schemas.microsoft.com/office/powerpoint/2010/main" val="291435327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6E186340-62A2-4849-AD24-B8977EEF2676}"/>
              </a:ext>
            </a:extLst>
          </p:cNvPr>
          <p:cNvSpPr>
            <a:spLocks noGrp="1"/>
          </p:cNvSpPr>
          <p:nvPr>
            <p:ph type="dt" sz="half" idx="10"/>
          </p:nvPr>
        </p:nvSpPr>
        <p:spPr/>
        <p:txBody>
          <a:bodyPr/>
          <a:lstStyle>
            <a:lvl1pPr eaLnBrk="0" hangingPunct="0">
              <a:defRPr b="1">
                <a:latin typeface="Times New Roman" panose="02020603050405020304" pitchFamily="18" charset="0"/>
                <a:cs typeface="Times New Roman" panose="02020603050405020304" pitchFamily="18" charset="0"/>
              </a:defRPr>
            </a:lvl1pPr>
          </a:lstStyle>
          <a:p>
            <a:pPr>
              <a:defRPr/>
            </a:pPr>
            <a:endParaRPr lang="en-US"/>
          </a:p>
        </p:txBody>
      </p:sp>
      <p:sp>
        <p:nvSpPr>
          <p:cNvPr id="5" name="Footer Placeholder 4">
            <a:extLst>
              <a:ext uri="{FF2B5EF4-FFF2-40B4-BE49-F238E27FC236}">
                <a16:creationId xmlns:a16="http://schemas.microsoft.com/office/drawing/2014/main" id="{8C4B9B9E-2484-4D25-9259-7CFA3CD90E51}"/>
              </a:ext>
            </a:extLst>
          </p:cNvPr>
          <p:cNvSpPr>
            <a:spLocks noGrp="1"/>
          </p:cNvSpPr>
          <p:nvPr>
            <p:ph type="ftr" sz="quarter" idx="11"/>
          </p:nvPr>
        </p:nvSpPr>
        <p:spPr/>
        <p:txBody>
          <a:bodyPr/>
          <a:lstStyle>
            <a:lvl1pPr eaLnBrk="0" hangingPunct="0">
              <a:defRPr b="1">
                <a:latin typeface="Times New Roman" panose="02020603050405020304" pitchFamily="18" charset="0"/>
                <a:cs typeface="Times New Roman" panose="02020603050405020304" pitchFamily="18" charset="0"/>
              </a:defRPr>
            </a:lvl1pPr>
          </a:lstStyle>
          <a:p>
            <a:pPr>
              <a:defRPr/>
            </a:pPr>
            <a:endParaRPr lang="en-US"/>
          </a:p>
        </p:txBody>
      </p:sp>
      <p:sp>
        <p:nvSpPr>
          <p:cNvPr id="6" name="Slide Number Placeholder 5">
            <a:extLst>
              <a:ext uri="{FF2B5EF4-FFF2-40B4-BE49-F238E27FC236}">
                <a16:creationId xmlns:a16="http://schemas.microsoft.com/office/drawing/2014/main" id="{D1BD1049-FE0C-4E9C-87FA-0CE4A3371AA5}"/>
              </a:ext>
            </a:extLst>
          </p:cNvPr>
          <p:cNvSpPr>
            <a:spLocks noGrp="1"/>
          </p:cNvSpPr>
          <p:nvPr>
            <p:ph type="sldNum" sz="quarter" idx="12"/>
          </p:nvPr>
        </p:nvSpPr>
        <p:spPr/>
        <p:txBody>
          <a:bodyPr/>
          <a:lstStyle>
            <a:lvl1pPr eaLnBrk="0" hangingPunct="0">
              <a:defRPr b="1">
                <a:latin typeface="Times New Roman" panose="02020603050405020304" pitchFamily="18" charset="0"/>
                <a:cs typeface="Times New Roman" panose="02020603050405020304" pitchFamily="18" charset="0"/>
              </a:defRPr>
            </a:lvl1pPr>
          </a:lstStyle>
          <a:p>
            <a:fld id="{64754D92-4881-4395-ADE7-BB826354E524}" type="slidenum">
              <a:rPr lang="en-US" altLang="en-US"/>
              <a:pPr/>
              <a:t>‹#›</a:t>
            </a:fld>
            <a:endParaRPr lang="en-US" altLang="en-US"/>
          </a:p>
        </p:txBody>
      </p:sp>
    </p:spTree>
    <p:extLst>
      <p:ext uri="{BB962C8B-B14F-4D97-AF65-F5344CB8AC3E}">
        <p14:creationId xmlns:p14="http://schemas.microsoft.com/office/powerpoint/2010/main" val="367058154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vi-VN"/>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Date Placeholder 3">
            <a:extLst>
              <a:ext uri="{FF2B5EF4-FFF2-40B4-BE49-F238E27FC236}">
                <a16:creationId xmlns:a16="http://schemas.microsoft.com/office/drawing/2014/main" id="{70E08718-51F8-4412-B7A5-D1B0841A51C5}"/>
              </a:ext>
            </a:extLst>
          </p:cNvPr>
          <p:cNvSpPr>
            <a:spLocks noGrp="1"/>
          </p:cNvSpPr>
          <p:nvPr>
            <p:ph type="dt" sz="half" idx="10"/>
          </p:nvPr>
        </p:nvSpPr>
        <p:spPr/>
        <p:txBody>
          <a:bodyPr/>
          <a:lstStyle>
            <a:lvl1pPr eaLnBrk="0" hangingPunct="0">
              <a:defRPr b="1">
                <a:latin typeface="Times New Roman" panose="02020603050405020304" pitchFamily="18" charset="0"/>
                <a:cs typeface="Times New Roman" panose="02020603050405020304" pitchFamily="18" charset="0"/>
              </a:defRPr>
            </a:lvl1pPr>
          </a:lstStyle>
          <a:p>
            <a:pPr>
              <a:defRPr/>
            </a:pPr>
            <a:endParaRPr lang="en-US"/>
          </a:p>
        </p:txBody>
      </p:sp>
      <p:sp>
        <p:nvSpPr>
          <p:cNvPr id="5" name="Footer Placeholder 4">
            <a:extLst>
              <a:ext uri="{FF2B5EF4-FFF2-40B4-BE49-F238E27FC236}">
                <a16:creationId xmlns:a16="http://schemas.microsoft.com/office/drawing/2014/main" id="{BCE20522-8E10-42E6-8D96-63343B4C9F7F}"/>
              </a:ext>
            </a:extLst>
          </p:cNvPr>
          <p:cNvSpPr>
            <a:spLocks noGrp="1"/>
          </p:cNvSpPr>
          <p:nvPr>
            <p:ph type="ftr" sz="quarter" idx="11"/>
          </p:nvPr>
        </p:nvSpPr>
        <p:spPr/>
        <p:txBody>
          <a:bodyPr/>
          <a:lstStyle>
            <a:lvl1pPr eaLnBrk="0" hangingPunct="0">
              <a:defRPr b="1">
                <a:latin typeface="Times New Roman" panose="02020603050405020304" pitchFamily="18" charset="0"/>
                <a:cs typeface="Times New Roman" panose="02020603050405020304" pitchFamily="18" charset="0"/>
              </a:defRPr>
            </a:lvl1pPr>
          </a:lstStyle>
          <a:p>
            <a:pPr>
              <a:defRPr/>
            </a:pPr>
            <a:endParaRPr lang="en-US"/>
          </a:p>
        </p:txBody>
      </p:sp>
      <p:sp>
        <p:nvSpPr>
          <p:cNvPr id="6" name="Slide Number Placeholder 5">
            <a:extLst>
              <a:ext uri="{FF2B5EF4-FFF2-40B4-BE49-F238E27FC236}">
                <a16:creationId xmlns:a16="http://schemas.microsoft.com/office/drawing/2014/main" id="{3C82A1DF-84BC-49C9-8855-972B682ECCC9}"/>
              </a:ext>
            </a:extLst>
          </p:cNvPr>
          <p:cNvSpPr>
            <a:spLocks noGrp="1"/>
          </p:cNvSpPr>
          <p:nvPr>
            <p:ph type="sldNum" sz="quarter" idx="12"/>
          </p:nvPr>
        </p:nvSpPr>
        <p:spPr/>
        <p:txBody>
          <a:bodyPr/>
          <a:lstStyle>
            <a:lvl1pPr eaLnBrk="0" hangingPunct="0">
              <a:defRPr b="1">
                <a:latin typeface="Times New Roman" panose="02020603050405020304" pitchFamily="18" charset="0"/>
                <a:cs typeface="Times New Roman" panose="02020603050405020304" pitchFamily="18" charset="0"/>
              </a:defRPr>
            </a:lvl1pPr>
          </a:lstStyle>
          <a:p>
            <a:fld id="{8B8F4259-598C-4CE1-8AE4-5809C2FFE46C}" type="slidenum">
              <a:rPr lang="en-US" altLang="en-US"/>
              <a:pPr/>
              <a:t>‹#›</a:t>
            </a:fld>
            <a:endParaRPr lang="en-US" altLang="en-US"/>
          </a:p>
        </p:txBody>
      </p:sp>
    </p:spTree>
    <p:extLst>
      <p:ext uri="{BB962C8B-B14F-4D97-AF65-F5344CB8AC3E}">
        <p14:creationId xmlns:p14="http://schemas.microsoft.com/office/powerpoint/2010/main" val="141109600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a:extLst>
              <a:ext uri="{FF2B5EF4-FFF2-40B4-BE49-F238E27FC236}">
                <a16:creationId xmlns:a16="http://schemas.microsoft.com/office/drawing/2014/main" id="{FEF6A95E-87F1-4442-ACBC-56816EEDFD4D}"/>
              </a:ext>
            </a:extLst>
          </p:cNvPr>
          <p:cNvSpPr>
            <a:spLocks noGrp="1"/>
          </p:cNvSpPr>
          <p:nvPr>
            <p:ph type="dt" sz="half" idx="10"/>
          </p:nvPr>
        </p:nvSpPr>
        <p:spPr/>
        <p:txBody>
          <a:bodyPr/>
          <a:lstStyle>
            <a:lvl1pPr eaLnBrk="0" hangingPunct="0">
              <a:defRPr b="1">
                <a:latin typeface="Times New Roman" panose="02020603050405020304" pitchFamily="18" charset="0"/>
                <a:cs typeface="Times New Roman" panose="02020603050405020304" pitchFamily="18" charset="0"/>
              </a:defRPr>
            </a:lvl1pPr>
          </a:lstStyle>
          <a:p>
            <a:pPr>
              <a:defRPr/>
            </a:pPr>
            <a:endParaRPr lang="en-US"/>
          </a:p>
        </p:txBody>
      </p:sp>
      <p:sp>
        <p:nvSpPr>
          <p:cNvPr id="6" name="Footer Placeholder 5">
            <a:extLst>
              <a:ext uri="{FF2B5EF4-FFF2-40B4-BE49-F238E27FC236}">
                <a16:creationId xmlns:a16="http://schemas.microsoft.com/office/drawing/2014/main" id="{37567428-9E0C-4504-A9E1-6BE728AC6075}"/>
              </a:ext>
            </a:extLst>
          </p:cNvPr>
          <p:cNvSpPr>
            <a:spLocks noGrp="1"/>
          </p:cNvSpPr>
          <p:nvPr>
            <p:ph type="ftr" sz="quarter" idx="11"/>
          </p:nvPr>
        </p:nvSpPr>
        <p:spPr/>
        <p:txBody>
          <a:bodyPr/>
          <a:lstStyle>
            <a:lvl1pPr eaLnBrk="0" hangingPunct="0">
              <a:defRPr b="1">
                <a:latin typeface="Times New Roman" panose="02020603050405020304" pitchFamily="18" charset="0"/>
                <a:cs typeface="Times New Roman" panose="02020603050405020304" pitchFamily="18" charset="0"/>
              </a:defRPr>
            </a:lvl1pPr>
          </a:lstStyle>
          <a:p>
            <a:pPr>
              <a:defRPr/>
            </a:pPr>
            <a:endParaRPr lang="en-US"/>
          </a:p>
        </p:txBody>
      </p:sp>
      <p:sp>
        <p:nvSpPr>
          <p:cNvPr id="7" name="Slide Number Placeholder 6">
            <a:extLst>
              <a:ext uri="{FF2B5EF4-FFF2-40B4-BE49-F238E27FC236}">
                <a16:creationId xmlns:a16="http://schemas.microsoft.com/office/drawing/2014/main" id="{CDE95909-55A7-4AC0-9CB0-D4330C2469BB}"/>
              </a:ext>
            </a:extLst>
          </p:cNvPr>
          <p:cNvSpPr>
            <a:spLocks noGrp="1"/>
          </p:cNvSpPr>
          <p:nvPr>
            <p:ph type="sldNum" sz="quarter" idx="12"/>
          </p:nvPr>
        </p:nvSpPr>
        <p:spPr/>
        <p:txBody>
          <a:bodyPr/>
          <a:lstStyle>
            <a:lvl1pPr eaLnBrk="0" hangingPunct="0">
              <a:defRPr b="1">
                <a:latin typeface="Times New Roman" panose="02020603050405020304" pitchFamily="18" charset="0"/>
                <a:cs typeface="Times New Roman" panose="02020603050405020304" pitchFamily="18" charset="0"/>
              </a:defRPr>
            </a:lvl1pPr>
          </a:lstStyle>
          <a:p>
            <a:fld id="{C3C8F4C1-6DBB-43C0-B428-39B8A1E0C473}" type="slidenum">
              <a:rPr lang="en-US" altLang="en-US"/>
              <a:pPr/>
              <a:t>‹#›</a:t>
            </a:fld>
            <a:endParaRPr lang="en-US" altLang="en-US"/>
          </a:p>
        </p:txBody>
      </p:sp>
    </p:spTree>
    <p:extLst>
      <p:ext uri="{BB962C8B-B14F-4D97-AF65-F5344CB8AC3E}">
        <p14:creationId xmlns:p14="http://schemas.microsoft.com/office/powerpoint/2010/main" val="225642301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endParaRPr lang="vi-VN"/>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a:extLst>
              <a:ext uri="{FF2B5EF4-FFF2-40B4-BE49-F238E27FC236}">
                <a16:creationId xmlns:a16="http://schemas.microsoft.com/office/drawing/2014/main" id="{CA4A7B52-625D-4DB0-B035-7666F31E58C9}"/>
              </a:ext>
            </a:extLst>
          </p:cNvPr>
          <p:cNvSpPr>
            <a:spLocks noGrp="1"/>
          </p:cNvSpPr>
          <p:nvPr>
            <p:ph type="dt" sz="half" idx="10"/>
          </p:nvPr>
        </p:nvSpPr>
        <p:spPr/>
        <p:txBody>
          <a:bodyPr/>
          <a:lstStyle>
            <a:lvl1pPr eaLnBrk="0" hangingPunct="0">
              <a:defRPr b="1">
                <a:latin typeface="Times New Roman" panose="02020603050405020304" pitchFamily="18" charset="0"/>
                <a:cs typeface="Times New Roman" panose="02020603050405020304" pitchFamily="18" charset="0"/>
              </a:defRPr>
            </a:lvl1pPr>
          </a:lstStyle>
          <a:p>
            <a:pPr>
              <a:defRPr/>
            </a:pPr>
            <a:endParaRPr lang="en-US"/>
          </a:p>
        </p:txBody>
      </p:sp>
      <p:sp>
        <p:nvSpPr>
          <p:cNvPr id="8" name="Footer Placeholder 7">
            <a:extLst>
              <a:ext uri="{FF2B5EF4-FFF2-40B4-BE49-F238E27FC236}">
                <a16:creationId xmlns:a16="http://schemas.microsoft.com/office/drawing/2014/main" id="{00962258-9F0A-4A29-85C6-3F049958F51A}"/>
              </a:ext>
            </a:extLst>
          </p:cNvPr>
          <p:cNvSpPr>
            <a:spLocks noGrp="1"/>
          </p:cNvSpPr>
          <p:nvPr>
            <p:ph type="ftr" sz="quarter" idx="11"/>
          </p:nvPr>
        </p:nvSpPr>
        <p:spPr/>
        <p:txBody>
          <a:bodyPr/>
          <a:lstStyle>
            <a:lvl1pPr eaLnBrk="0" hangingPunct="0">
              <a:defRPr b="1">
                <a:latin typeface="Times New Roman" panose="02020603050405020304" pitchFamily="18" charset="0"/>
                <a:cs typeface="Times New Roman" panose="02020603050405020304" pitchFamily="18" charset="0"/>
              </a:defRPr>
            </a:lvl1pPr>
          </a:lstStyle>
          <a:p>
            <a:pPr>
              <a:defRPr/>
            </a:pPr>
            <a:endParaRPr lang="en-US"/>
          </a:p>
        </p:txBody>
      </p:sp>
      <p:sp>
        <p:nvSpPr>
          <p:cNvPr id="9" name="Slide Number Placeholder 8">
            <a:extLst>
              <a:ext uri="{FF2B5EF4-FFF2-40B4-BE49-F238E27FC236}">
                <a16:creationId xmlns:a16="http://schemas.microsoft.com/office/drawing/2014/main" id="{C83DF226-148C-4F90-83CA-C649BC91B10C}"/>
              </a:ext>
            </a:extLst>
          </p:cNvPr>
          <p:cNvSpPr>
            <a:spLocks noGrp="1"/>
          </p:cNvSpPr>
          <p:nvPr>
            <p:ph type="sldNum" sz="quarter" idx="12"/>
          </p:nvPr>
        </p:nvSpPr>
        <p:spPr/>
        <p:txBody>
          <a:bodyPr/>
          <a:lstStyle>
            <a:lvl1pPr eaLnBrk="0" hangingPunct="0">
              <a:defRPr b="1">
                <a:latin typeface="Times New Roman" panose="02020603050405020304" pitchFamily="18" charset="0"/>
                <a:cs typeface="Times New Roman" panose="02020603050405020304" pitchFamily="18" charset="0"/>
              </a:defRPr>
            </a:lvl1pPr>
          </a:lstStyle>
          <a:p>
            <a:fld id="{626D44D2-2762-4DB9-8C30-388C171B7373}" type="slidenum">
              <a:rPr lang="en-US" altLang="en-US"/>
              <a:pPr/>
              <a:t>‹#›</a:t>
            </a:fld>
            <a:endParaRPr lang="en-US" altLang="en-US"/>
          </a:p>
        </p:txBody>
      </p:sp>
    </p:spTree>
    <p:extLst>
      <p:ext uri="{BB962C8B-B14F-4D97-AF65-F5344CB8AC3E}">
        <p14:creationId xmlns:p14="http://schemas.microsoft.com/office/powerpoint/2010/main" val="139894200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Date Placeholder 2">
            <a:extLst>
              <a:ext uri="{FF2B5EF4-FFF2-40B4-BE49-F238E27FC236}">
                <a16:creationId xmlns:a16="http://schemas.microsoft.com/office/drawing/2014/main" id="{5FBDDEFC-DB2C-4D15-893E-D86EC760BE88}"/>
              </a:ext>
            </a:extLst>
          </p:cNvPr>
          <p:cNvSpPr>
            <a:spLocks noGrp="1"/>
          </p:cNvSpPr>
          <p:nvPr>
            <p:ph type="dt" sz="half" idx="10"/>
          </p:nvPr>
        </p:nvSpPr>
        <p:spPr/>
        <p:txBody>
          <a:bodyPr/>
          <a:lstStyle>
            <a:lvl1pPr eaLnBrk="0" hangingPunct="0">
              <a:defRPr b="1">
                <a:latin typeface="Times New Roman" panose="02020603050405020304" pitchFamily="18" charset="0"/>
                <a:cs typeface="Times New Roman" panose="02020603050405020304" pitchFamily="18" charset="0"/>
              </a:defRPr>
            </a:lvl1pPr>
          </a:lstStyle>
          <a:p>
            <a:pPr>
              <a:defRPr/>
            </a:pPr>
            <a:endParaRPr lang="en-US"/>
          </a:p>
        </p:txBody>
      </p:sp>
      <p:sp>
        <p:nvSpPr>
          <p:cNvPr id="4" name="Footer Placeholder 3">
            <a:extLst>
              <a:ext uri="{FF2B5EF4-FFF2-40B4-BE49-F238E27FC236}">
                <a16:creationId xmlns:a16="http://schemas.microsoft.com/office/drawing/2014/main" id="{5BC827AF-3C48-496C-BA5A-F89233B65E48}"/>
              </a:ext>
            </a:extLst>
          </p:cNvPr>
          <p:cNvSpPr>
            <a:spLocks noGrp="1"/>
          </p:cNvSpPr>
          <p:nvPr>
            <p:ph type="ftr" sz="quarter" idx="11"/>
          </p:nvPr>
        </p:nvSpPr>
        <p:spPr/>
        <p:txBody>
          <a:bodyPr/>
          <a:lstStyle>
            <a:lvl1pPr eaLnBrk="0" hangingPunct="0">
              <a:defRPr b="1">
                <a:latin typeface="Times New Roman" panose="02020603050405020304" pitchFamily="18" charset="0"/>
                <a:cs typeface="Times New Roman" panose="02020603050405020304" pitchFamily="18" charset="0"/>
              </a:defRPr>
            </a:lvl1pPr>
          </a:lstStyle>
          <a:p>
            <a:pPr>
              <a:defRPr/>
            </a:pPr>
            <a:endParaRPr lang="en-US"/>
          </a:p>
        </p:txBody>
      </p:sp>
      <p:sp>
        <p:nvSpPr>
          <p:cNvPr id="5" name="Slide Number Placeholder 4">
            <a:extLst>
              <a:ext uri="{FF2B5EF4-FFF2-40B4-BE49-F238E27FC236}">
                <a16:creationId xmlns:a16="http://schemas.microsoft.com/office/drawing/2014/main" id="{92DDF3FD-8A7C-4971-A6C0-737D93639638}"/>
              </a:ext>
            </a:extLst>
          </p:cNvPr>
          <p:cNvSpPr>
            <a:spLocks noGrp="1"/>
          </p:cNvSpPr>
          <p:nvPr>
            <p:ph type="sldNum" sz="quarter" idx="12"/>
          </p:nvPr>
        </p:nvSpPr>
        <p:spPr/>
        <p:txBody>
          <a:bodyPr/>
          <a:lstStyle>
            <a:lvl1pPr eaLnBrk="0" hangingPunct="0">
              <a:defRPr b="1">
                <a:latin typeface="Times New Roman" panose="02020603050405020304" pitchFamily="18" charset="0"/>
                <a:cs typeface="Times New Roman" panose="02020603050405020304" pitchFamily="18" charset="0"/>
              </a:defRPr>
            </a:lvl1pPr>
          </a:lstStyle>
          <a:p>
            <a:fld id="{7734B154-180D-406C-9EB4-CC6CCEB4B6F8}" type="slidenum">
              <a:rPr lang="en-US" altLang="en-US"/>
              <a:pPr/>
              <a:t>‹#›</a:t>
            </a:fld>
            <a:endParaRPr lang="en-US" altLang="en-US"/>
          </a:p>
        </p:txBody>
      </p:sp>
    </p:spTree>
    <p:extLst>
      <p:ext uri="{BB962C8B-B14F-4D97-AF65-F5344CB8AC3E}">
        <p14:creationId xmlns:p14="http://schemas.microsoft.com/office/powerpoint/2010/main" val="23953384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838200" y="2362200"/>
            <a:ext cx="3770313" cy="37242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4760913" y="2362200"/>
            <a:ext cx="3770312" cy="37242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Rectangle 11">
            <a:extLst>
              <a:ext uri="{FF2B5EF4-FFF2-40B4-BE49-F238E27FC236}">
                <a16:creationId xmlns:a16="http://schemas.microsoft.com/office/drawing/2014/main" id="{DA448B5C-2B1A-4FC4-B8E2-5F9FFD934AF7}"/>
              </a:ext>
            </a:extLst>
          </p:cNvPr>
          <p:cNvSpPr>
            <a:spLocks noGrp="1" noChangeArrowheads="1"/>
          </p:cNvSpPr>
          <p:nvPr>
            <p:ph type="dt" sz="half" idx="10"/>
          </p:nvPr>
        </p:nvSpPr>
        <p:spPr>
          <a:ln/>
        </p:spPr>
        <p:txBody>
          <a:bodyPr/>
          <a:lstStyle>
            <a:lvl1pPr>
              <a:defRPr/>
            </a:lvl1pPr>
          </a:lstStyle>
          <a:p>
            <a:pPr>
              <a:defRPr/>
            </a:pPr>
            <a:fld id="{20C957C6-6A83-4731-B49E-18422A88EE62}" type="datetime1">
              <a:rPr lang="en-US"/>
              <a:pPr>
                <a:defRPr/>
              </a:pPr>
              <a:t>12/7/2022</a:t>
            </a:fld>
            <a:endParaRPr lang="en-US"/>
          </a:p>
        </p:txBody>
      </p:sp>
      <p:sp>
        <p:nvSpPr>
          <p:cNvPr id="6" name="Rectangle 12">
            <a:extLst>
              <a:ext uri="{FF2B5EF4-FFF2-40B4-BE49-F238E27FC236}">
                <a16:creationId xmlns:a16="http://schemas.microsoft.com/office/drawing/2014/main" id="{13724248-8EC9-42ED-B6D3-4503B410F850}"/>
              </a:ext>
            </a:extLst>
          </p:cNvPr>
          <p:cNvSpPr>
            <a:spLocks noGrp="1" noChangeArrowheads="1"/>
          </p:cNvSpPr>
          <p:nvPr>
            <p:ph type="ftr" sz="quarter" idx="11"/>
          </p:nvPr>
        </p:nvSpPr>
        <p:spPr>
          <a:ln/>
        </p:spPr>
        <p:txBody>
          <a:bodyPr/>
          <a:lstStyle>
            <a:lvl1pPr>
              <a:defRPr/>
            </a:lvl1pPr>
          </a:lstStyle>
          <a:p>
            <a:pPr>
              <a:defRPr/>
            </a:pPr>
            <a:r>
              <a:rPr lang="en-US"/>
              <a:t>Hoàng Thị Hồng</a:t>
            </a:r>
          </a:p>
        </p:txBody>
      </p:sp>
      <p:sp>
        <p:nvSpPr>
          <p:cNvPr id="7" name="Rectangle 13">
            <a:extLst>
              <a:ext uri="{FF2B5EF4-FFF2-40B4-BE49-F238E27FC236}">
                <a16:creationId xmlns:a16="http://schemas.microsoft.com/office/drawing/2014/main" id="{214CA163-50EE-470E-9F7B-504671D19BC5}"/>
              </a:ext>
            </a:extLst>
          </p:cNvPr>
          <p:cNvSpPr>
            <a:spLocks noGrp="1" noChangeArrowheads="1"/>
          </p:cNvSpPr>
          <p:nvPr>
            <p:ph type="sldNum" sz="quarter" idx="12"/>
          </p:nvPr>
        </p:nvSpPr>
        <p:spPr>
          <a:ln/>
        </p:spPr>
        <p:txBody>
          <a:bodyPr/>
          <a:lstStyle>
            <a:lvl1pPr>
              <a:defRPr/>
            </a:lvl1pPr>
          </a:lstStyle>
          <a:p>
            <a:fld id="{06053DDE-C930-466C-84CD-A9008886CBCA}" type="slidenum">
              <a:rPr lang="en-US" altLang="en-US"/>
              <a:pPr/>
              <a:t>‹#›</a:t>
            </a:fld>
            <a:endParaRPr lang="en-US" altLang="en-US"/>
          </a:p>
        </p:txBody>
      </p:sp>
    </p:spTree>
    <p:extLst>
      <p:ext uri="{BB962C8B-B14F-4D97-AF65-F5344CB8AC3E}">
        <p14:creationId xmlns:p14="http://schemas.microsoft.com/office/powerpoint/2010/main" val="47295680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3EC9B51-A715-4378-98FA-51F3E8D06040}"/>
              </a:ext>
            </a:extLst>
          </p:cNvPr>
          <p:cNvSpPr>
            <a:spLocks noGrp="1"/>
          </p:cNvSpPr>
          <p:nvPr>
            <p:ph type="dt" sz="half" idx="10"/>
          </p:nvPr>
        </p:nvSpPr>
        <p:spPr/>
        <p:txBody>
          <a:bodyPr/>
          <a:lstStyle>
            <a:lvl1pPr eaLnBrk="0" hangingPunct="0">
              <a:defRPr b="1">
                <a:latin typeface="Times New Roman" panose="02020603050405020304" pitchFamily="18" charset="0"/>
                <a:cs typeface="Times New Roman" panose="02020603050405020304" pitchFamily="18" charset="0"/>
              </a:defRPr>
            </a:lvl1pPr>
          </a:lstStyle>
          <a:p>
            <a:pPr>
              <a:defRPr/>
            </a:pPr>
            <a:endParaRPr lang="en-US"/>
          </a:p>
        </p:txBody>
      </p:sp>
      <p:sp>
        <p:nvSpPr>
          <p:cNvPr id="3" name="Footer Placeholder 2">
            <a:extLst>
              <a:ext uri="{FF2B5EF4-FFF2-40B4-BE49-F238E27FC236}">
                <a16:creationId xmlns:a16="http://schemas.microsoft.com/office/drawing/2014/main" id="{97F94FA3-4853-47BA-924D-90839AA41D1E}"/>
              </a:ext>
            </a:extLst>
          </p:cNvPr>
          <p:cNvSpPr>
            <a:spLocks noGrp="1"/>
          </p:cNvSpPr>
          <p:nvPr>
            <p:ph type="ftr" sz="quarter" idx="11"/>
          </p:nvPr>
        </p:nvSpPr>
        <p:spPr/>
        <p:txBody>
          <a:bodyPr/>
          <a:lstStyle>
            <a:lvl1pPr eaLnBrk="0" hangingPunct="0">
              <a:defRPr b="1">
                <a:latin typeface="Times New Roman" panose="02020603050405020304" pitchFamily="18" charset="0"/>
                <a:cs typeface="Times New Roman" panose="02020603050405020304" pitchFamily="18" charset="0"/>
              </a:defRPr>
            </a:lvl1pPr>
          </a:lstStyle>
          <a:p>
            <a:pPr>
              <a:defRPr/>
            </a:pPr>
            <a:endParaRPr lang="en-US"/>
          </a:p>
        </p:txBody>
      </p:sp>
      <p:sp>
        <p:nvSpPr>
          <p:cNvPr id="4" name="Slide Number Placeholder 3">
            <a:extLst>
              <a:ext uri="{FF2B5EF4-FFF2-40B4-BE49-F238E27FC236}">
                <a16:creationId xmlns:a16="http://schemas.microsoft.com/office/drawing/2014/main" id="{FC85723D-85BA-4A08-9F91-41128191FA88}"/>
              </a:ext>
            </a:extLst>
          </p:cNvPr>
          <p:cNvSpPr>
            <a:spLocks noGrp="1"/>
          </p:cNvSpPr>
          <p:nvPr>
            <p:ph type="sldNum" sz="quarter" idx="12"/>
          </p:nvPr>
        </p:nvSpPr>
        <p:spPr/>
        <p:txBody>
          <a:bodyPr/>
          <a:lstStyle>
            <a:lvl1pPr eaLnBrk="0" hangingPunct="0">
              <a:defRPr b="1">
                <a:latin typeface="Times New Roman" panose="02020603050405020304" pitchFamily="18" charset="0"/>
                <a:cs typeface="Times New Roman" panose="02020603050405020304" pitchFamily="18" charset="0"/>
              </a:defRPr>
            </a:lvl1pPr>
          </a:lstStyle>
          <a:p>
            <a:fld id="{468E1336-121E-4E74-AD45-38F2DE2350AD}" type="slidenum">
              <a:rPr lang="en-US" altLang="en-US"/>
              <a:pPr/>
              <a:t>‹#›</a:t>
            </a:fld>
            <a:endParaRPr lang="en-US" altLang="en-US"/>
          </a:p>
        </p:txBody>
      </p:sp>
    </p:spTree>
    <p:extLst>
      <p:ext uri="{BB962C8B-B14F-4D97-AF65-F5344CB8AC3E}">
        <p14:creationId xmlns:p14="http://schemas.microsoft.com/office/powerpoint/2010/main" val="283152535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vi-VN"/>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18A8B0C-BE3E-466A-8327-166DDB3E19D2}"/>
              </a:ext>
            </a:extLst>
          </p:cNvPr>
          <p:cNvSpPr>
            <a:spLocks noGrp="1"/>
          </p:cNvSpPr>
          <p:nvPr>
            <p:ph type="dt" sz="half" idx="10"/>
          </p:nvPr>
        </p:nvSpPr>
        <p:spPr/>
        <p:txBody>
          <a:bodyPr/>
          <a:lstStyle>
            <a:lvl1pPr eaLnBrk="0" hangingPunct="0">
              <a:defRPr b="1">
                <a:latin typeface="Times New Roman" panose="02020603050405020304" pitchFamily="18" charset="0"/>
                <a:cs typeface="Times New Roman" panose="02020603050405020304" pitchFamily="18" charset="0"/>
              </a:defRPr>
            </a:lvl1pPr>
          </a:lstStyle>
          <a:p>
            <a:pPr>
              <a:defRPr/>
            </a:pPr>
            <a:endParaRPr lang="en-US"/>
          </a:p>
        </p:txBody>
      </p:sp>
      <p:sp>
        <p:nvSpPr>
          <p:cNvPr id="6" name="Footer Placeholder 5">
            <a:extLst>
              <a:ext uri="{FF2B5EF4-FFF2-40B4-BE49-F238E27FC236}">
                <a16:creationId xmlns:a16="http://schemas.microsoft.com/office/drawing/2014/main" id="{E454B6E9-2E74-4AE6-9536-50686EA52F82}"/>
              </a:ext>
            </a:extLst>
          </p:cNvPr>
          <p:cNvSpPr>
            <a:spLocks noGrp="1"/>
          </p:cNvSpPr>
          <p:nvPr>
            <p:ph type="ftr" sz="quarter" idx="11"/>
          </p:nvPr>
        </p:nvSpPr>
        <p:spPr/>
        <p:txBody>
          <a:bodyPr/>
          <a:lstStyle>
            <a:lvl1pPr eaLnBrk="0" hangingPunct="0">
              <a:defRPr b="1">
                <a:latin typeface="Times New Roman" panose="02020603050405020304" pitchFamily="18" charset="0"/>
                <a:cs typeface="Times New Roman" panose="02020603050405020304" pitchFamily="18" charset="0"/>
              </a:defRPr>
            </a:lvl1pPr>
          </a:lstStyle>
          <a:p>
            <a:pPr>
              <a:defRPr/>
            </a:pPr>
            <a:endParaRPr lang="en-US"/>
          </a:p>
        </p:txBody>
      </p:sp>
      <p:sp>
        <p:nvSpPr>
          <p:cNvPr id="7" name="Slide Number Placeholder 6">
            <a:extLst>
              <a:ext uri="{FF2B5EF4-FFF2-40B4-BE49-F238E27FC236}">
                <a16:creationId xmlns:a16="http://schemas.microsoft.com/office/drawing/2014/main" id="{0189D98B-111C-47ED-A956-3CEDF0777BE1}"/>
              </a:ext>
            </a:extLst>
          </p:cNvPr>
          <p:cNvSpPr>
            <a:spLocks noGrp="1"/>
          </p:cNvSpPr>
          <p:nvPr>
            <p:ph type="sldNum" sz="quarter" idx="12"/>
          </p:nvPr>
        </p:nvSpPr>
        <p:spPr/>
        <p:txBody>
          <a:bodyPr/>
          <a:lstStyle>
            <a:lvl1pPr eaLnBrk="0" hangingPunct="0">
              <a:defRPr b="1">
                <a:latin typeface="Times New Roman" panose="02020603050405020304" pitchFamily="18" charset="0"/>
                <a:cs typeface="Times New Roman" panose="02020603050405020304" pitchFamily="18" charset="0"/>
              </a:defRPr>
            </a:lvl1pPr>
          </a:lstStyle>
          <a:p>
            <a:fld id="{727B309B-18E2-4935-9B34-F87F643EF11F}" type="slidenum">
              <a:rPr lang="en-US" altLang="en-US"/>
              <a:pPr/>
              <a:t>‹#›</a:t>
            </a:fld>
            <a:endParaRPr lang="en-US" altLang="en-US"/>
          </a:p>
        </p:txBody>
      </p:sp>
    </p:spTree>
    <p:extLst>
      <p:ext uri="{BB962C8B-B14F-4D97-AF65-F5344CB8AC3E}">
        <p14:creationId xmlns:p14="http://schemas.microsoft.com/office/powerpoint/2010/main" val="427926706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vi-VN"/>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vi-VN" noProof="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9DC8B78-A5E4-4A63-AD83-A0F5A5BFF089}"/>
              </a:ext>
            </a:extLst>
          </p:cNvPr>
          <p:cNvSpPr>
            <a:spLocks noGrp="1"/>
          </p:cNvSpPr>
          <p:nvPr>
            <p:ph type="dt" sz="half" idx="10"/>
          </p:nvPr>
        </p:nvSpPr>
        <p:spPr/>
        <p:txBody>
          <a:bodyPr/>
          <a:lstStyle>
            <a:lvl1pPr eaLnBrk="0" hangingPunct="0">
              <a:defRPr b="1">
                <a:latin typeface="Times New Roman" panose="02020603050405020304" pitchFamily="18" charset="0"/>
                <a:cs typeface="Times New Roman" panose="02020603050405020304" pitchFamily="18" charset="0"/>
              </a:defRPr>
            </a:lvl1pPr>
          </a:lstStyle>
          <a:p>
            <a:pPr>
              <a:defRPr/>
            </a:pPr>
            <a:endParaRPr lang="en-US"/>
          </a:p>
        </p:txBody>
      </p:sp>
      <p:sp>
        <p:nvSpPr>
          <p:cNvPr id="6" name="Footer Placeholder 5">
            <a:extLst>
              <a:ext uri="{FF2B5EF4-FFF2-40B4-BE49-F238E27FC236}">
                <a16:creationId xmlns:a16="http://schemas.microsoft.com/office/drawing/2014/main" id="{A4249DB9-240B-42C6-8F70-AA1C04206BD2}"/>
              </a:ext>
            </a:extLst>
          </p:cNvPr>
          <p:cNvSpPr>
            <a:spLocks noGrp="1"/>
          </p:cNvSpPr>
          <p:nvPr>
            <p:ph type="ftr" sz="quarter" idx="11"/>
          </p:nvPr>
        </p:nvSpPr>
        <p:spPr/>
        <p:txBody>
          <a:bodyPr/>
          <a:lstStyle>
            <a:lvl1pPr eaLnBrk="0" hangingPunct="0">
              <a:defRPr b="1">
                <a:latin typeface="Times New Roman" panose="02020603050405020304" pitchFamily="18" charset="0"/>
                <a:cs typeface="Times New Roman" panose="02020603050405020304" pitchFamily="18" charset="0"/>
              </a:defRPr>
            </a:lvl1pPr>
          </a:lstStyle>
          <a:p>
            <a:pPr>
              <a:defRPr/>
            </a:pPr>
            <a:endParaRPr lang="en-US"/>
          </a:p>
        </p:txBody>
      </p:sp>
      <p:sp>
        <p:nvSpPr>
          <p:cNvPr id="7" name="Slide Number Placeholder 6">
            <a:extLst>
              <a:ext uri="{FF2B5EF4-FFF2-40B4-BE49-F238E27FC236}">
                <a16:creationId xmlns:a16="http://schemas.microsoft.com/office/drawing/2014/main" id="{3594843E-BB08-4468-8EEB-67E6C704545B}"/>
              </a:ext>
            </a:extLst>
          </p:cNvPr>
          <p:cNvSpPr>
            <a:spLocks noGrp="1"/>
          </p:cNvSpPr>
          <p:nvPr>
            <p:ph type="sldNum" sz="quarter" idx="12"/>
          </p:nvPr>
        </p:nvSpPr>
        <p:spPr/>
        <p:txBody>
          <a:bodyPr/>
          <a:lstStyle>
            <a:lvl1pPr eaLnBrk="0" hangingPunct="0">
              <a:defRPr b="1">
                <a:latin typeface="Times New Roman" panose="02020603050405020304" pitchFamily="18" charset="0"/>
                <a:cs typeface="Times New Roman" panose="02020603050405020304" pitchFamily="18" charset="0"/>
              </a:defRPr>
            </a:lvl1pPr>
          </a:lstStyle>
          <a:p>
            <a:fld id="{D1D4A81D-168D-40ED-9F0C-CB60937D74AD}" type="slidenum">
              <a:rPr lang="en-US" altLang="en-US"/>
              <a:pPr/>
              <a:t>‹#›</a:t>
            </a:fld>
            <a:endParaRPr lang="en-US" altLang="en-US"/>
          </a:p>
        </p:txBody>
      </p:sp>
    </p:spTree>
    <p:extLst>
      <p:ext uri="{BB962C8B-B14F-4D97-AF65-F5344CB8AC3E}">
        <p14:creationId xmlns:p14="http://schemas.microsoft.com/office/powerpoint/2010/main" val="79789307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3664B2F5-515C-49F8-96F6-0E3510C53D7F}"/>
              </a:ext>
            </a:extLst>
          </p:cNvPr>
          <p:cNvSpPr>
            <a:spLocks noGrp="1"/>
          </p:cNvSpPr>
          <p:nvPr>
            <p:ph type="dt" sz="half" idx="10"/>
          </p:nvPr>
        </p:nvSpPr>
        <p:spPr/>
        <p:txBody>
          <a:bodyPr/>
          <a:lstStyle>
            <a:lvl1pPr eaLnBrk="0" hangingPunct="0">
              <a:defRPr b="1">
                <a:latin typeface="Times New Roman" panose="02020603050405020304" pitchFamily="18" charset="0"/>
                <a:cs typeface="Times New Roman" panose="02020603050405020304" pitchFamily="18" charset="0"/>
              </a:defRPr>
            </a:lvl1pPr>
          </a:lstStyle>
          <a:p>
            <a:pPr>
              <a:defRPr/>
            </a:pPr>
            <a:endParaRPr lang="en-US"/>
          </a:p>
        </p:txBody>
      </p:sp>
      <p:sp>
        <p:nvSpPr>
          <p:cNvPr id="5" name="Footer Placeholder 4">
            <a:extLst>
              <a:ext uri="{FF2B5EF4-FFF2-40B4-BE49-F238E27FC236}">
                <a16:creationId xmlns:a16="http://schemas.microsoft.com/office/drawing/2014/main" id="{8D80C545-3884-4DD2-9110-DCF2A5EDEDC1}"/>
              </a:ext>
            </a:extLst>
          </p:cNvPr>
          <p:cNvSpPr>
            <a:spLocks noGrp="1"/>
          </p:cNvSpPr>
          <p:nvPr>
            <p:ph type="ftr" sz="quarter" idx="11"/>
          </p:nvPr>
        </p:nvSpPr>
        <p:spPr/>
        <p:txBody>
          <a:bodyPr/>
          <a:lstStyle>
            <a:lvl1pPr eaLnBrk="0" hangingPunct="0">
              <a:defRPr b="1">
                <a:latin typeface="Times New Roman" panose="02020603050405020304" pitchFamily="18" charset="0"/>
                <a:cs typeface="Times New Roman" panose="02020603050405020304" pitchFamily="18" charset="0"/>
              </a:defRPr>
            </a:lvl1pPr>
          </a:lstStyle>
          <a:p>
            <a:pPr>
              <a:defRPr/>
            </a:pPr>
            <a:endParaRPr lang="en-US"/>
          </a:p>
        </p:txBody>
      </p:sp>
      <p:sp>
        <p:nvSpPr>
          <p:cNvPr id="6" name="Slide Number Placeholder 5">
            <a:extLst>
              <a:ext uri="{FF2B5EF4-FFF2-40B4-BE49-F238E27FC236}">
                <a16:creationId xmlns:a16="http://schemas.microsoft.com/office/drawing/2014/main" id="{7D7CB076-2C19-4341-933F-8B7EFBAEAF61}"/>
              </a:ext>
            </a:extLst>
          </p:cNvPr>
          <p:cNvSpPr>
            <a:spLocks noGrp="1"/>
          </p:cNvSpPr>
          <p:nvPr>
            <p:ph type="sldNum" sz="quarter" idx="12"/>
          </p:nvPr>
        </p:nvSpPr>
        <p:spPr/>
        <p:txBody>
          <a:bodyPr/>
          <a:lstStyle>
            <a:lvl1pPr eaLnBrk="0" hangingPunct="0">
              <a:defRPr b="1">
                <a:latin typeface="Times New Roman" panose="02020603050405020304" pitchFamily="18" charset="0"/>
                <a:cs typeface="Times New Roman" panose="02020603050405020304" pitchFamily="18" charset="0"/>
              </a:defRPr>
            </a:lvl1pPr>
          </a:lstStyle>
          <a:p>
            <a:fld id="{DF0C3B0B-60D9-45AB-A70E-0C523A93268F}" type="slidenum">
              <a:rPr lang="en-US" altLang="en-US"/>
              <a:pPr/>
              <a:t>‹#›</a:t>
            </a:fld>
            <a:endParaRPr lang="en-US" altLang="en-US"/>
          </a:p>
        </p:txBody>
      </p:sp>
    </p:spTree>
    <p:extLst>
      <p:ext uri="{BB962C8B-B14F-4D97-AF65-F5344CB8AC3E}">
        <p14:creationId xmlns:p14="http://schemas.microsoft.com/office/powerpoint/2010/main" val="6152558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DA0A2394-DFC1-459F-999E-AD8A082B8853}"/>
              </a:ext>
            </a:extLst>
          </p:cNvPr>
          <p:cNvSpPr>
            <a:spLocks noGrp="1"/>
          </p:cNvSpPr>
          <p:nvPr>
            <p:ph type="dt" sz="half" idx="10"/>
          </p:nvPr>
        </p:nvSpPr>
        <p:spPr/>
        <p:txBody>
          <a:bodyPr/>
          <a:lstStyle>
            <a:lvl1pPr eaLnBrk="0" hangingPunct="0">
              <a:defRPr b="1">
                <a:latin typeface="Times New Roman" panose="02020603050405020304" pitchFamily="18" charset="0"/>
                <a:cs typeface="Times New Roman" panose="02020603050405020304" pitchFamily="18" charset="0"/>
              </a:defRPr>
            </a:lvl1pPr>
          </a:lstStyle>
          <a:p>
            <a:pPr>
              <a:defRPr/>
            </a:pPr>
            <a:endParaRPr lang="en-US"/>
          </a:p>
        </p:txBody>
      </p:sp>
      <p:sp>
        <p:nvSpPr>
          <p:cNvPr id="5" name="Footer Placeholder 4">
            <a:extLst>
              <a:ext uri="{FF2B5EF4-FFF2-40B4-BE49-F238E27FC236}">
                <a16:creationId xmlns:a16="http://schemas.microsoft.com/office/drawing/2014/main" id="{BF07D557-6FD5-4E21-8878-36A6EBEA0F26}"/>
              </a:ext>
            </a:extLst>
          </p:cNvPr>
          <p:cNvSpPr>
            <a:spLocks noGrp="1"/>
          </p:cNvSpPr>
          <p:nvPr>
            <p:ph type="ftr" sz="quarter" idx="11"/>
          </p:nvPr>
        </p:nvSpPr>
        <p:spPr/>
        <p:txBody>
          <a:bodyPr/>
          <a:lstStyle>
            <a:lvl1pPr eaLnBrk="0" hangingPunct="0">
              <a:defRPr b="1">
                <a:latin typeface="Times New Roman" panose="02020603050405020304" pitchFamily="18" charset="0"/>
                <a:cs typeface="Times New Roman" panose="02020603050405020304" pitchFamily="18" charset="0"/>
              </a:defRPr>
            </a:lvl1pPr>
          </a:lstStyle>
          <a:p>
            <a:pPr>
              <a:defRPr/>
            </a:pPr>
            <a:endParaRPr lang="en-US"/>
          </a:p>
        </p:txBody>
      </p:sp>
      <p:sp>
        <p:nvSpPr>
          <p:cNvPr id="6" name="Slide Number Placeholder 5">
            <a:extLst>
              <a:ext uri="{FF2B5EF4-FFF2-40B4-BE49-F238E27FC236}">
                <a16:creationId xmlns:a16="http://schemas.microsoft.com/office/drawing/2014/main" id="{4D8259E9-5F88-4DA4-804A-9FE76A54D0F3}"/>
              </a:ext>
            </a:extLst>
          </p:cNvPr>
          <p:cNvSpPr>
            <a:spLocks noGrp="1"/>
          </p:cNvSpPr>
          <p:nvPr>
            <p:ph type="sldNum" sz="quarter" idx="12"/>
          </p:nvPr>
        </p:nvSpPr>
        <p:spPr/>
        <p:txBody>
          <a:bodyPr/>
          <a:lstStyle>
            <a:lvl1pPr eaLnBrk="0" hangingPunct="0">
              <a:defRPr b="1">
                <a:latin typeface="Times New Roman" panose="02020603050405020304" pitchFamily="18" charset="0"/>
                <a:cs typeface="Times New Roman" panose="02020603050405020304" pitchFamily="18" charset="0"/>
              </a:defRPr>
            </a:lvl1pPr>
          </a:lstStyle>
          <a:p>
            <a:fld id="{0C96FC75-C5D3-49B8-BD51-D9655587B9FE}" type="slidenum">
              <a:rPr lang="en-US" altLang="en-US"/>
              <a:pPr/>
              <a:t>‹#›</a:t>
            </a:fld>
            <a:endParaRPr lang="en-US" altLang="en-US"/>
          </a:p>
        </p:txBody>
      </p:sp>
    </p:spTree>
    <p:extLst>
      <p:ext uri="{BB962C8B-B14F-4D97-AF65-F5344CB8AC3E}">
        <p14:creationId xmlns:p14="http://schemas.microsoft.com/office/powerpoint/2010/main" val="190081274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3" name="Date Placeholder 2">
            <a:extLst>
              <a:ext uri="{FF2B5EF4-FFF2-40B4-BE49-F238E27FC236}">
                <a16:creationId xmlns:a16="http://schemas.microsoft.com/office/drawing/2014/main" id="{B2692B8E-D43D-4244-86BE-87DBB5F832D9}"/>
              </a:ext>
            </a:extLst>
          </p:cNvPr>
          <p:cNvSpPr>
            <a:spLocks noGrp="1"/>
          </p:cNvSpPr>
          <p:nvPr>
            <p:ph type="dt" sz="half" idx="10"/>
          </p:nvPr>
        </p:nvSpPr>
        <p:spPr/>
        <p:txBody>
          <a:bodyPr/>
          <a:lstStyle>
            <a:lvl1pPr eaLnBrk="0" hangingPunct="0">
              <a:defRPr b="1">
                <a:latin typeface="Times New Roman" panose="02020603050405020304" pitchFamily="18" charset="0"/>
                <a:cs typeface="Times New Roman" panose="02020603050405020304" pitchFamily="18" charset="0"/>
              </a:defRPr>
            </a:lvl1pPr>
          </a:lstStyle>
          <a:p>
            <a:pPr>
              <a:defRPr/>
            </a:pPr>
            <a:endParaRPr lang="en-US"/>
          </a:p>
        </p:txBody>
      </p:sp>
      <p:sp>
        <p:nvSpPr>
          <p:cNvPr id="4" name="Footer Placeholder 3">
            <a:extLst>
              <a:ext uri="{FF2B5EF4-FFF2-40B4-BE49-F238E27FC236}">
                <a16:creationId xmlns:a16="http://schemas.microsoft.com/office/drawing/2014/main" id="{851D897E-3981-45A4-A674-9A05C1CBAF1F}"/>
              </a:ext>
            </a:extLst>
          </p:cNvPr>
          <p:cNvSpPr>
            <a:spLocks noGrp="1"/>
          </p:cNvSpPr>
          <p:nvPr>
            <p:ph type="ftr" sz="quarter" idx="11"/>
          </p:nvPr>
        </p:nvSpPr>
        <p:spPr/>
        <p:txBody>
          <a:bodyPr/>
          <a:lstStyle>
            <a:lvl1pPr eaLnBrk="0" hangingPunct="0">
              <a:defRPr b="1">
                <a:latin typeface="Times New Roman" panose="02020603050405020304" pitchFamily="18" charset="0"/>
                <a:cs typeface="Times New Roman" panose="02020603050405020304" pitchFamily="18" charset="0"/>
              </a:defRPr>
            </a:lvl1pPr>
          </a:lstStyle>
          <a:p>
            <a:pPr>
              <a:defRPr/>
            </a:pPr>
            <a:endParaRPr lang="en-US"/>
          </a:p>
        </p:txBody>
      </p:sp>
      <p:sp>
        <p:nvSpPr>
          <p:cNvPr id="5" name="Slide Number Placeholder 4">
            <a:extLst>
              <a:ext uri="{FF2B5EF4-FFF2-40B4-BE49-F238E27FC236}">
                <a16:creationId xmlns:a16="http://schemas.microsoft.com/office/drawing/2014/main" id="{98C7DF49-6EA1-4F6D-A68A-2B92ADB33B53}"/>
              </a:ext>
            </a:extLst>
          </p:cNvPr>
          <p:cNvSpPr>
            <a:spLocks noGrp="1"/>
          </p:cNvSpPr>
          <p:nvPr>
            <p:ph type="sldNum" sz="quarter" idx="12"/>
          </p:nvPr>
        </p:nvSpPr>
        <p:spPr/>
        <p:txBody>
          <a:bodyPr/>
          <a:lstStyle>
            <a:lvl1pPr eaLnBrk="0" hangingPunct="0">
              <a:defRPr b="1">
                <a:latin typeface="Times New Roman" panose="02020603050405020304" pitchFamily="18" charset="0"/>
                <a:cs typeface="Times New Roman" panose="02020603050405020304" pitchFamily="18" charset="0"/>
              </a:defRPr>
            </a:lvl1pPr>
          </a:lstStyle>
          <a:p>
            <a:fld id="{CE9D295D-09B6-44D4-B37C-2BF10EF780B2}" type="slidenum">
              <a:rPr lang="en-US" altLang="en-US"/>
              <a:pPr/>
              <a:t>‹#›</a:t>
            </a:fld>
            <a:endParaRPr lang="en-US" altLang="en-US"/>
          </a:p>
        </p:txBody>
      </p:sp>
    </p:spTree>
    <p:extLst>
      <p:ext uri="{BB962C8B-B14F-4D97-AF65-F5344CB8AC3E}">
        <p14:creationId xmlns:p14="http://schemas.microsoft.com/office/powerpoint/2010/main" val="66834921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3CA5F8B8-F22E-4ABA-93C0-9DDE2E38B6D1}"/>
              </a:ext>
            </a:extLst>
          </p:cNvPr>
          <p:cNvSpPr>
            <a:spLocks noGrp="1"/>
          </p:cNvSpPr>
          <p:nvPr>
            <p:ph type="dt" sz="half" idx="10"/>
          </p:nvPr>
        </p:nvSpPr>
        <p:spPr/>
        <p:txBody>
          <a:bodyPr/>
          <a:lstStyle>
            <a:lvl1pPr>
              <a:defRPr b="1"/>
            </a:lvl1pPr>
          </a:lstStyle>
          <a:p>
            <a:pPr>
              <a:defRPr/>
            </a:pPr>
            <a:fld id="{EC63B106-B1AB-4967-A024-BA3E19EFF724}" type="datetimeFigureOut">
              <a:rPr lang="en-US"/>
              <a:pPr>
                <a:defRPr/>
              </a:pPr>
              <a:t>12/7/2022</a:t>
            </a:fld>
            <a:endParaRPr lang="en-US"/>
          </a:p>
        </p:txBody>
      </p:sp>
      <p:sp>
        <p:nvSpPr>
          <p:cNvPr id="5" name="Footer Placeholder 4">
            <a:extLst>
              <a:ext uri="{FF2B5EF4-FFF2-40B4-BE49-F238E27FC236}">
                <a16:creationId xmlns:a16="http://schemas.microsoft.com/office/drawing/2014/main" id="{A9CAFEF6-4993-4814-A6CC-181E94CFA7C7}"/>
              </a:ext>
            </a:extLst>
          </p:cNvPr>
          <p:cNvSpPr>
            <a:spLocks noGrp="1"/>
          </p:cNvSpPr>
          <p:nvPr>
            <p:ph type="ftr" sz="quarter" idx="11"/>
          </p:nvPr>
        </p:nvSpPr>
        <p:spPr/>
        <p:txBody>
          <a:bodyPr/>
          <a:lstStyle>
            <a:lvl1pPr>
              <a:defRPr b="1"/>
            </a:lvl1pPr>
          </a:lstStyle>
          <a:p>
            <a:pPr>
              <a:defRPr/>
            </a:pPr>
            <a:endParaRPr lang="en-US"/>
          </a:p>
        </p:txBody>
      </p:sp>
      <p:sp>
        <p:nvSpPr>
          <p:cNvPr id="6" name="Slide Number Placeholder 5">
            <a:extLst>
              <a:ext uri="{FF2B5EF4-FFF2-40B4-BE49-F238E27FC236}">
                <a16:creationId xmlns:a16="http://schemas.microsoft.com/office/drawing/2014/main" id="{CC3597AA-B7EA-4236-BB27-3CF6FB8EA172}"/>
              </a:ext>
            </a:extLst>
          </p:cNvPr>
          <p:cNvSpPr>
            <a:spLocks noGrp="1"/>
          </p:cNvSpPr>
          <p:nvPr>
            <p:ph type="sldNum" sz="quarter" idx="12"/>
          </p:nvPr>
        </p:nvSpPr>
        <p:spPr/>
        <p:txBody>
          <a:bodyPr/>
          <a:lstStyle>
            <a:lvl1pPr>
              <a:defRPr b="1">
                <a:latin typeface="Times New Roman" panose="02020603050405020304" pitchFamily="18" charset="0"/>
                <a:cs typeface="Times New Roman" panose="02020603050405020304" pitchFamily="18" charset="0"/>
              </a:defRPr>
            </a:lvl1pPr>
          </a:lstStyle>
          <a:p>
            <a:fld id="{59D0A1FA-FE07-4CF0-AE07-DE2F5C0D4C44}" type="slidenum">
              <a:rPr lang="en-US" altLang="en-US"/>
              <a:pPr/>
              <a:t>‹#›</a:t>
            </a:fld>
            <a:endParaRPr lang="en-US" altLang="en-US"/>
          </a:p>
        </p:txBody>
      </p:sp>
    </p:spTree>
    <p:extLst>
      <p:ext uri="{BB962C8B-B14F-4D97-AF65-F5344CB8AC3E}">
        <p14:creationId xmlns:p14="http://schemas.microsoft.com/office/powerpoint/2010/main" val="128262661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629996E-FEF3-4A76-97E0-92FAF503F040}"/>
              </a:ext>
            </a:extLst>
          </p:cNvPr>
          <p:cNvSpPr>
            <a:spLocks noGrp="1"/>
          </p:cNvSpPr>
          <p:nvPr>
            <p:ph type="dt" sz="half" idx="10"/>
          </p:nvPr>
        </p:nvSpPr>
        <p:spPr/>
        <p:txBody>
          <a:bodyPr/>
          <a:lstStyle>
            <a:lvl1pPr>
              <a:defRPr b="1"/>
            </a:lvl1pPr>
          </a:lstStyle>
          <a:p>
            <a:pPr>
              <a:defRPr/>
            </a:pPr>
            <a:fld id="{6A3DBBCB-8015-4EEC-B5B4-984F53C04738}" type="datetimeFigureOut">
              <a:rPr lang="en-US"/>
              <a:pPr>
                <a:defRPr/>
              </a:pPr>
              <a:t>12/7/2022</a:t>
            </a:fld>
            <a:endParaRPr lang="en-US"/>
          </a:p>
        </p:txBody>
      </p:sp>
      <p:sp>
        <p:nvSpPr>
          <p:cNvPr id="5" name="Footer Placeholder 4">
            <a:extLst>
              <a:ext uri="{FF2B5EF4-FFF2-40B4-BE49-F238E27FC236}">
                <a16:creationId xmlns:a16="http://schemas.microsoft.com/office/drawing/2014/main" id="{E094F8D5-75EE-49FF-B716-3CAE4D4C016E}"/>
              </a:ext>
            </a:extLst>
          </p:cNvPr>
          <p:cNvSpPr>
            <a:spLocks noGrp="1"/>
          </p:cNvSpPr>
          <p:nvPr>
            <p:ph type="ftr" sz="quarter" idx="11"/>
          </p:nvPr>
        </p:nvSpPr>
        <p:spPr/>
        <p:txBody>
          <a:bodyPr/>
          <a:lstStyle>
            <a:lvl1pPr>
              <a:defRPr b="1"/>
            </a:lvl1pPr>
          </a:lstStyle>
          <a:p>
            <a:pPr>
              <a:defRPr/>
            </a:pPr>
            <a:endParaRPr lang="en-US"/>
          </a:p>
        </p:txBody>
      </p:sp>
      <p:sp>
        <p:nvSpPr>
          <p:cNvPr id="6" name="Slide Number Placeholder 5">
            <a:extLst>
              <a:ext uri="{FF2B5EF4-FFF2-40B4-BE49-F238E27FC236}">
                <a16:creationId xmlns:a16="http://schemas.microsoft.com/office/drawing/2014/main" id="{9323DF21-6B0D-43E2-8ACC-36DF1DF41A76}"/>
              </a:ext>
            </a:extLst>
          </p:cNvPr>
          <p:cNvSpPr>
            <a:spLocks noGrp="1"/>
          </p:cNvSpPr>
          <p:nvPr>
            <p:ph type="sldNum" sz="quarter" idx="12"/>
          </p:nvPr>
        </p:nvSpPr>
        <p:spPr/>
        <p:txBody>
          <a:bodyPr/>
          <a:lstStyle>
            <a:lvl1pPr>
              <a:defRPr b="1">
                <a:latin typeface="Times New Roman" panose="02020603050405020304" pitchFamily="18" charset="0"/>
                <a:cs typeface="Times New Roman" panose="02020603050405020304" pitchFamily="18" charset="0"/>
              </a:defRPr>
            </a:lvl1pPr>
          </a:lstStyle>
          <a:p>
            <a:fld id="{B28408B3-2AD6-4F70-A7CC-46260825EF8B}" type="slidenum">
              <a:rPr lang="en-US" altLang="en-US"/>
              <a:pPr/>
              <a:t>‹#›</a:t>
            </a:fld>
            <a:endParaRPr lang="en-US" altLang="en-US"/>
          </a:p>
        </p:txBody>
      </p:sp>
    </p:spTree>
    <p:extLst>
      <p:ext uri="{BB962C8B-B14F-4D97-AF65-F5344CB8AC3E}">
        <p14:creationId xmlns:p14="http://schemas.microsoft.com/office/powerpoint/2010/main" val="300653872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2A190C5-E606-49ED-8FD6-6B9F3C1C5525}"/>
              </a:ext>
            </a:extLst>
          </p:cNvPr>
          <p:cNvSpPr>
            <a:spLocks noGrp="1"/>
          </p:cNvSpPr>
          <p:nvPr>
            <p:ph type="dt" sz="half" idx="10"/>
          </p:nvPr>
        </p:nvSpPr>
        <p:spPr/>
        <p:txBody>
          <a:bodyPr/>
          <a:lstStyle>
            <a:lvl1pPr>
              <a:defRPr b="1"/>
            </a:lvl1pPr>
          </a:lstStyle>
          <a:p>
            <a:pPr>
              <a:defRPr/>
            </a:pPr>
            <a:fld id="{55E3A642-2E28-40BB-8994-D3B46B0AEF2B}" type="datetimeFigureOut">
              <a:rPr lang="en-US"/>
              <a:pPr>
                <a:defRPr/>
              </a:pPr>
              <a:t>12/7/2022</a:t>
            </a:fld>
            <a:endParaRPr lang="en-US"/>
          </a:p>
        </p:txBody>
      </p:sp>
      <p:sp>
        <p:nvSpPr>
          <p:cNvPr id="5" name="Footer Placeholder 4">
            <a:extLst>
              <a:ext uri="{FF2B5EF4-FFF2-40B4-BE49-F238E27FC236}">
                <a16:creationId xmlns:a16="http://schemas.microsoft.com/office/drawing/2014/main" id="{4384E2FB-2280-4E54-B86D-8099214D0D22}"/>
              </a:ext>
            </a:extLst>
          </p:cNvPr>
          <p:cNvSpPr>
            <a:spLocks noGrp="1"/>
          </p:cNvSpPr>
          <p:nvPr>
            <p:ph type="ftr" sz="quarter" idx="11"/>
          </p:nvPr>
        </p:nvSpPr>
        <p:spPr/>
        <p:txBody>
          <a:bodyPr/>
          <a:lstStyle>
            <a:lvl1pPr>
              <a:defRPr b="1"/>
            </a:lvl1pPr>
          </a:lstStyle>
          <a:p>
            <a:pPr>
              <a:defRPr/>
            </a:pPr>
            <a:endParaRPr lang="en-US"/>
          </a:p>
        </p:txBody>
      </p:sp>
      <p:sp>
        <p:nvSpPr>
          <p:cNvPr id="6" name="Slide Number Placeholder 5">
            <a:extLst>
              <a:ext uri="{FF2B5EF4-FFF2-40B4-BE49-F238E27FC236}">
                <a16:creationId xmlns:a16="http://schemas.microsoft.com/office/drawing/2014/main" id="{81D8F734-D495-422D-A61B-0DEBBDEE6FE0}"/>
              </a:ext>
            </a:extLst>
          </p:cNvPr>
          <p:cNvSpPr>
            <a:spLocks noGrp="1"/>
          </p:cNvSpPr>
          <p:nvPr>
            <p:ph type="sldNum" sz="quarter" idx="12"/>
          </p:nvPr>
        </p:nvSpPr>
        <p:spPr/>
        <p:txBody>
          <a:bodyPr/>
          <a:lstStyle>
            <a:lvl1pPr>
              <a:defRPr b="1">
                <a:latin typeface="Times New Roman" panose="02020603050405020304" pitchFamily="18" charset="0"/>
                <a:cs typeface="Times New Roman" panose="02020603050405020304" pitchFamily="18" charset="0"/>
              </a:defRPr>
            </a:lvl1pPr>
          </a:lstStyle>
          <a:p>
            <a:fld id="{5C889366-A011-4E1C-96A8-ED74431FB7E0}" type="slidenum">
              <a:rPr lang="en-US" altLang="en-US"/>
              <a:pPr/>
              <a:t>‹#›</a:t>
            </a:fld>
            <a:endParaRPr lang="en-US" altLang="en-US"/>
          </a:p>
        </p:txBody>
      </p:sp>
    </p:spTree>
    <p:extLst>
      <p:ext uri="{BB962C8B-B14F-4D97-AF65-F5344CB8AC3E}">
        <p14:creationId xmlns:p14="http://schemas.microsoft.com/office/powerpoint/2010/main" val="54915353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43EB3784-704D-45FB-BCFF-6C5310B34442}"/>
              </a:ext>
            </a:extLst>
          </p:cNvPr>
          <p:cNvSpPr>
            <a:spLocks noGrp="1"/>
          </p:cNvSpPr>
          <p:nvPr>
            <p:ph type="dt" sz="half" idx="10"/>
          </p:nvPr>
        </p:nvSpPr>
        <p:spPr/>
        <p:txBody>
          <a:bodyPr/>
          <a:lstStyle>
            <a:lvl1pPr>
              <a:defRPr b="1"/>
            </a:lvl1pPr>
          </a:lstStyle>
          <a:p>
            <a:pPr>
              <a:defRPr/>
            </a:pPr>
            <a:fld id="{AF283695-AB41-447D-BE36-739DB1A1E371}" type="datetimeFigureOut">
              <a:rPr lang="en-US"/>
              <a:pPr>
                <a:defRPr/>
              </a:pPr>
              <a:t>12/7/2022</a:t>
            </a:fld>
            <a:endParaRPr lang="en-US"/>
          </a:p>
        </p:txBody>
      </p:sp>
      <p:sp>
        <p:nvSpPr>
          <p:cNvPr id="6" name="Footer Placeholder 4">
            <a:extLst>
              <a:ext uri="{FF2B5EF4-FFF2-40B4-BE49-F238E27FC236}">
                <a16:creationId xmlns:a16="http://schemas.microsoft.com/office/drawing/2014/main" id="{C40EB8D0-5E09-4043-A423-CAEFA6569347}"/>
              </a:ext>
            </a:extLst>
          </p:cNvPr>
          <p:cNvSpPr>
            <a:spLocks noGrp="1"/>
          </p:cNvSpPr>
          <p:nvPr>
            <p:ph type="ftr" sz="quarter" idx="11"/>
          </p:nvPr>
        </p:nvSpPr>
        <p:spPr/>
        <p:txBody>
          <a:bodyPr/>
          <a:lstStyle>
            <a:lvl1pPr>
              <a:defRPr b="1"/>
            </a:lvl1pPr>
          </a:lstStyle>
          <a:p>
            <a:pPr>
              <a:defRPr/>
            </a:pPr>
            <a:endParaRPr lang="en-US"/>
          </a:p>
        </p:txBody>
      </p:sp>
      <p:sp>
        <p:nvSpPr>
          <p:cNvPr id="7" name="Slide Number Placeholder 5">
            <a:extLst>
              <a:ext uri="{FF2B5EF4-FFF2-40B4-BE49-F238E27FC236}">
                <a16:creationId xmlns:a16="http://schemas.microsoft.com/office/drawing/2014/main" id="{1757991B-2B29-40FB-8C44-CDF85436138F}"/>
              </a:ext>
            </a:extLst>
          </p:cNvPr>
          <p:cNvSpPr>
            <a:spLocks noGrp="1"/>
          </p:cNvSpPr>
          <p:nvPr>
            <p:ph type="sldNum" sz="quarter" idx="12"/>
          </p:nvPr>
        </p:nvSpPr>
        <p:spPr/>
        <p:txBody>
          <a:bodyPr/>
          <a:lstStyle>
            <a:lvl1pPr>
              <a:defRPr b="1">
                <a:latin typeface="Times New Roman" panose="02020603050405020304" pitchFamily="18" charset="0"/>
                <a:cs typeface="Times New Roman" panose="02020603050405020304" pitchFamily="18" charset="0"/>
              </a:defRPr>
            </a:lvl1pPr>
          </a:lstStyle>
          <a:p>
            <a:fld id="{5DD1EA44-4BF1-4C03-A511-D923780C955A}" type="slidenum">
              <a:rPr lang="en-US" altLang="en-US"/>
              <a:pPr/>
              <a:t>‹#›</a:t>
            </a:fld>
            <a:endParaRPr lang="en-US" altLang="en-US"/>
          </a:p>
        </p:txBody>
      </p:sp>
    </p:spTree>
    <p:extLst>
      <p:ext uri="{BB962C8B-B14F-4D97-AF65-F5344CB8AC3E}">
        <p14:creationId xmlns:p14="http://schemas.microsoft.com/office/powerpoint/2010/main" val="9512838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endParaRPr lang="vi-VN"/>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Rectangle 11">
            <a:extLst>
              <a:ext uri="{FF2B5EF4-FFF2-40B4-BE49-F238E27FC236}">
                <a16:creationId xmlns:a16="http://schemas.microsoft.com/office/drawing/2014/main" id="{696D0C52-B241-46E6-B180-B0F1EFE1F8AC}"/>
              </a:ext>
            </a:extLst>
          </p:cNvPr>
          <p:cNvSpPr>
            <a:spLocks noGrp="1" noChangeArrowheads="1"/>
          </p:cNvSpPr>
          <p:nvPr>
            <p:ph type="dt" sz="half" idx="10"/>
          </p:nvPr>
        </p:nvSpPr>
        <p:spPr>
          <a:ln/>
        </p:spPr>
        <p:txBody>
          <a:bodyPr/>
          <a:lstStyle>
            <a:lvl1pPr>
              <a:defRPr/>
            </a:lvl1pPr>
          </a:lstStyle>
          <a:p>
            <a:pPr>
              <a:defRPr/>
            </a:pPr>
            <a:fld id="{1C92C5C1-18AE-45EE-B5DA-440AA2071F96}" type="datetime1">
              <a:rPr lang="en-US"/>
              <a:pPr>
                <a:defRPr/>
              </a:pPr>
              <a:t>12/7/2022</a:t>
            </a:fld>
            <a:endParaRPr lang="en-US"/>
          </a:p>
        </p:txBody>
      </p:sp>
      <p:sp>
        <p:nvSpPr>
          <p:cNvPr id="8" name="Rectangle 12">
            <a:extLst>
              <a:ext uri="{FF2B5EF4-FFF2-40B4-BE49-F238E27FC236}">
                <a16:creationId xmlns:a16="http://schemas.microsoft.com/office/drawing/2014/main" id="{D179DB34-F2F9-4ED4-905E-02FCCED73871}"/>
              </a:ext>
            </a:extLst>
          </p:cNvPr>
          <p:cNvSpPr>
            <a:spLocks noGrp="1" noChangeArrowheads="1"/>
          </p:cNvSpPr>
          <p:nvPr>
            <p:ph type="ftr" sz="quarter" idx="11"/>
          </p:nvPr>
        </p:nvSpPr>
        <p:spPr>
          <a:ln/>
        </p:spPr>
        <p:txBody>
          <a:bodyPr/>
          <a:lstStyle>
            <a:lvl1pPr>
              <a:defRPr/>
            </a:lvl1pPr>
          </a:lstStyle>
          <a:p>
            <a:pPr>
              <a:defRPr/>
            </a:pPr>
            <a:r>
              <a:rPr lang="en-US"/>
              <a:t>Hoàng Thị Hồng</a:t>
            </a:r>
          </a:p>
        </p:txBody>
      </p:sp>
      <p:sp>
        <p:nvSpPr>
          <p:cNvPr id="9" name="Rectangle 13">
            <a:extLst>
              <a:ext uri="{FF2B5EF4-FFF2-40B4-BE49-F238E27FC236}">
                <a16:creationId xmlns:a16="http://schemas.microsoft.com/office/drawing/2014/main" id="{A41544FE-D4BD-447B-943C-78B608812F9D}"/>
              </a:ext>
            </a:extLst>
          </p:cNvPr>
          <p:cNvSpPr>
            <a:spLocks noGrp="1" noChangeArrowheads="1"/>
          </p:cNvSpPr>
          <p:nvPr>
            <p:ph type="sldNum" sz="quarter" idx="12"/>
          </p:nvPr>
        </p:nvSpPr>
        <p:spPr>
          <a:ln/>
        </p:spPr>
        <p:txBody>
          <a:bodyPr/>
          <a:lstStyle>
            <a:lvl1pPr>
              <a:defRPr/>
            </a:lvl1pPr>
          </a:lstStyle>
          <a:p>
            <a:fld id="{A9FC054D-04F1-4C3B-A904-91E7EEE7E9F1}" type="slidenum">
              <a:rPr lang="en-US" altLang="en-US"/>
              <a:pPr/>
              <a:t>‹#›</a:t>
            </a:fld>
            <a:endParaRPr lang="en-US" altLang="en-US"/>
          </a:p>
        </p:txBody>
      </p:sp>
    </p:spTree>
    <p:extLst>
      <p:ext uri="{BB962C8B-B14F-4D97-AF65-F5344CB8AC3E}">
        <p14:creationId xmlns:p14="http://schemas.microsoft.com/office/powerpoint/2010/main" val="376317145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0B5928C4-6E40-466B-B8F4-7ED1E9D50A4C}"/>
              </a:ext>
            </a:extLst>
          </p:cNvPr>
          <p:cNvSpPr>
            <a:spLocks noGrp="1"/>
          </p:cNvSpPr>
          <p:nvPr>
            <p:ph type="dt" sz="half" idx="10"/>
          </p:nvPr>
        </p:nvSpPr>
        <p:spPr/>
        <p:txBody>
          <a:bodyPr/>
          <a:lstStyle>
            <a:lvl1pPr>
              <a:defRPr b="1"/>
            </a:lvl1pPr>
          </a:lstStyle>
          <a:p>
            <a:pPr>
              <a:defRPr/>
            </a:pPr>
            <a:fld id="{BE4D5DE5-CED3-41B4-B085-090DF5124BA6}" type="datetimeFigureOut">
              <a:rPr lang="en-US"/>
              <a:pPr>
                <a:defRPr/>
              </a:pPr>
              <a:t>12/7/2022</a:t>
            </a:fld>
            <a:endParaRPr lang="en-US"/>
          </a:p>
        </p:txBody>
      </p:sp>
      <p:sp>
        <p:nvSpPr>
          <p:cNvPr id="8" name="Footer Placeholder 4">
            <a:extLst>
              <a:ext uri="{FF2B5EF4-FFF2-40B4-BE49-F238E27FC236}">
                <a16:creationId xmlns:a16="http://schemas.microsoft.com/office/drawing/2014/main" id="{E747B5FD-B72C-4796-B0A6-D054E297A95D}"/>
              </a:ext>
            </a:extLst>
          </p:cNvPr>
          <p:cNvSpPr>
            <a:spLocks noGrp="1"/>
          </p:cNvSpPr>
          <p:nvPr>
            <p:ph type="ftr" sz="quarter" idx="11"/>
          </p:nvPr>
        </p:nvSpPr>
        <p:spPr/>
        <p:txBody>
          <a:bodyPr/>
          <a:lstStyle>
            <a:lvl1pPr>
              <a:defRPr b="1"/>
            </a:lvl1pPr>
          </a:lstStyle>
          <a:p>
            <a:pPr>
              <a:defRPr/>
            </a:pPr>
            <a:endParaRPr lang="en-US"/>
          </a:p>
        </p:txBody>
      </p:sp>
      <p:sp>
        <p:nvSpPr>
          <p:cNvPr id="9" name="Slide Number Placeholder 5">
            <a:extLst>
              <a:ext uri="{FF2B5EF4-FFF2-40B4-BE49-F238E27FC236}">
                <a16:creationId xmlns:a16="http://schemas.microsoft.com/office/drawing/2014/main" id="{D3AEBEF6-44C7-44D7-B6C9-5710907383D1}"/>
              </a:ext>
            </a:extLst>
          </p:cNvPr>
          <p:cNvSpPr>
            <a:spLocks noGrp="1"/>
          </p:cNvSpPr>
          <p:nvPr>
            <p:ph type="sldNum" sz="quarter" idx="12"/>
          </p:nvPr>
        </p:nvSpPr>
        <p:spPr/>
        <p:txBody>
          <a:bodyPr/>
          <a:lstStyle>
            <a:lvl1pPr>
              <a:defRPr b="1">
                <a:latin typeface="Times New Roman" panose="02020603050405020304" pitchFamily="18" charset="0"/>
                <a:cs typeface="Times New Roman" panose="02020603050405020304" pitchFamily="18" charset="0"/>
              </a:defRPr>
            </a:lvl1pPr>
          </a:lstStyle>
          <a:p>
            <a:fld id="{C3F7B7F3-FC58-4E8E-9A55-C08E36ACDA30}" type="slidenum">
              <a:rPr lang="en-US" altLang="en-US"/>
              <a:pPr/>
              <a:t>‹#›</a:t>
            </a:fld>
            <a:endParaRPr lang="en-US" altLang="en-US"/>
          </a:p>
        </p:txBody>
      </p:sp>
    </p:spTree>
    <p:extLst>
      <p:ext uri="{BB962C8B-B14F-4D97-AF65-F5344CB8AC3E}">
        <p14:creationId xmlns:p14="http://schemas.microsoft.com/office/powerpoint/2010/main" val="31817801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25105577-3AE0-4EA1-87C2-0F48AB342C71}"/>
              </a:ext>
            </a:extLst>
          </p:cNvPr>
          <p:cNvSpPr>
            <a:spLocks noGrp="1"/>
          </p:cNvSpPr>
          <p:nvPr>
            <p:ph type="dt" sz="half" idx="10"/>
          </p:nvPr>
        </p:nvSpPr>
        <p:spPr/>
        <p:txBody>
          <a:bodyPr/>
          <a:lstStyle>
            <a:lvl1pPr>
              <a:defRPr b="1"/>
            </a:lvl1pPr>
          </a:lstStyle>
          <a:p>
            <a:pPr>
              <a:defRPr/>
            </a:pPr>
            <a:fld id="{10ADCFEB-4E75-4C84-A560-05E58846E5F1}" type="datetimeFigureOut">
              <a:rPr lang="en-US"/>
              <a:pPr>
                <a:defRPr/>
              </a:pPr>
              <a:t>12/7/2022</a:t>
            </a:fld>
            <a:endParaRPr lang="en-US"/>
          </a:p>
        </p:txBody>
      </p:sp>
      <p:sp>
        <p:nvSpPr>
          <p:cNvPr id="4" name="Footer Placeholder 4">
            <a:extLst>
              <a:ext uri="{FF2B5EF4-FFF2-40B4-BE49-F238E27FC236}">
                <a16:creationId xmlns:a16="http://schemas.microsoft.com/office/drawing/2014/main" id="{CD99A9EE-89BA-49CE-A15B-94CE3D343924}"/>
              </a:ext>
            </a:extLst>
          </p:cNvPr>
          <p:cNvSpPr>
            <a:spLocks noGrp="1"/>
          </p:cNvSpPr>
          <p:nvPr>
            <p:ph type="ftr" sz="quarter" idx="11"/>
          </p:nvPr>
        </p:nvSpPr>
        <p:spPr/>
        <p:txBody>
          <a:bodyPr/>
          <a:lstStyle>
            <a:lvl1pPr>
              <a:defRPr b="1"/>
            </a:lvl1pPr>
          </a:lstStyle>
          <a:p>
            <a:pPr>
              <a:defRPr/>
            </a:pPr>
            <a:endParaRPr lang="en-US"/>
          </a:p>
        </p:txBody>
      </p:sp>
      <p:sp>
        <p:nvSpPr>
          <p:cNvPr id="5" name="Slide Number Placeholder 5">
            <a:extLst>
              <a:ext uri="{FF2B5EF4-FFF2-40B4-BE49-F238E27FC236}">
                <a16:creationId xmlns:a16="http://schemas.microsoft.com/office/drawing/2014/main" id="{74141E7A-8D71-4667-89F9-CD2430DC3DDE}"/>
              </a:ext>
            </a:extLst>
          </p:cNvPr>
          <p:cNvSpPr>
            <a:spLocks noGrp="1"/>
          </p:cNvSpPr>
          <p:nvPr>
            <p:ph type="sldNum" sz="quarter" idx="12"/>
          </p:nvPr>
        </p:nvSpPr>
        <p:spPr/>
        <p:txBody>
          <a:bodyPr/>
          <a:lstStyle>
            <a:lvl1pPr>
              <a:defRPr b="1">
                <a:latin typeface="Times New Roman" panose="02020603050405020304" pitchFamily="18" charset="0"/>
                <a:cs typeface="Times New Roman" panose="02020603050405020304" pitchFamily="18" charset="0"/>
              </a:defRPr>
            </a:lvl1pPr>
          </a:lstStyle>
          <a:p>
            <a:fld id="{6693F08F-638A-4FAF-8C60-73CDA307EA0B}" type="slidenum">
              <a:rPr lang="en-US" altLang="en-US"/>
              <a:pPr/>
              <a:t>‹#›</a:t>
            </a:fld>
            <a:endParaRPr lang="en-US" altLang="en-US"/>
          </a:p>
        </p:txBody>
      </p:sp>
    </p:spTree>
    <p:extLst>
      <p:ext uri="{BB962C8B-B14F-4D97-AF65-F5344CB8AC3E}">
        <p14:creationId xmlns:p14="http://schemas.microsoft.com/office/powerpoint/2010/main" val="415787523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F9EC13D9-B228-4E05-A7C3-49450EF9F867}"/>
              </a:ext>
            </a:extLst>
          </p:cNvPr>
          <p:cNvSpPr>
            <a:spLocks noGrp="1"/>
          </p:cNvSpPr>
          <p:nvPr>
            <p:ph type="dt" sz="half" idx="10"/>
          </p:nvPr>
        </p:nvSpPr>
        <p:spPr/>
        <p:txBody>
          <a:bodyPr/>
          <a:lstStyle>
            <a:lvl1pPr>
              <a:defRPr b="1"/>
            </a:lvl1pPr>
          </a:lstStyle>
          <a:p>
            <a:pPr>
              <a:defRPr/>
            </a:pPr>
            <a:fld id="{F2415B5A-5A6B-4ABC-A112-7A09E5D38E2B}" type="datetimeFigureOut">
              <a:rPr lang="en-US"/>
              <a:pPr>
                <a:defRPr/>
              </a:pPr>
              <a:t>12/7/2022</a:t>
            </a:fld>
            <a:endParaRPr lang="en-US"/>
          </a:p>
        </p:txBody>
      </p:sp>
      <p:sp>
        <p:nvSpPr>
          <p:cNvPr id="3" name="Footer Placeholder 4">
            <a:extLst>
              <a:ext uri="{FF2B5EF4-FFF2-40B4-BE49-F238E27FC236}">
                <a16:creationId xmlns:a16="http://schemas.microsoft.com/office/drawing/2014/main" id="{2E814BB1-CF0E-491B-8AD7-192FE1ED472A}"/>
              </a:ext>
            </a:extLst>
          </p:cNvPr>
          <p:cNvSpPr>
            <a:spLocks noGrp="1"/>
          </p:cNvSpPr>
          <p:nvPr>
            <p:ph type="ftr" sz="quarter" idx="11"/>
          </p:nvPr>
        </p:nvSpPr>
        <p:spPr/>
        <p:txBody>
          <a:bodyPr/>
          <a:lstStyle>
            <a:lvl1pPr>
              <a:defRPr b="1"/>
            </a:lvl1pPr>
          </a:lstStyle>
          <a:p>
            <a:pPr>
              <a:defRPr/>
            </a:pPr>
            <a:endParaRPr lang="en-US"/>
          </a:p>
        </p:txBody>
      </p:sp>
      <p:sp>
        <p:nvSpPr>
          <p:cNvPr id="4" name="Slide Number Placeholder 5">
            <a:extLst>
              <a:ext uri="{FF2B5EF4-FFF2-40B4-BE49-F238E27FC236}">
                <a16:creationId xmlns:a16="http://schemas.microsoft.com/office/drawing/2014/main" id="{78C4572C-F1CF-4DC6-A04A-D36CF389B29F}"/>
              </a:ext>
            </a:extLst>
          </p:cNvPr>
          <p:cNvSpPr>
            <a:spLocks noGrp="1"/>
          </p:cNvSpPr>
          <p:nvPr>
            <p:ph type="sldNum" sz="quarter" idx="12"/>
          </p:nvPr>
        </p:nvSpPr>
        <p:spPr/>
        <p:txBody>
          <a:bodyPr/>
          <a:lstStyle>
            <a:lvl1pPr>
              <a:defRPr b="1">
                <a:latin typeface="Times New Roman" panose="02020603050405020304" pitchFamily="18" charset="0"/>
                <a:cs typeface="Times New Roman" panose="02020603050405020304" pitchFamily="18" charset="0"/>
              </a:defRPr>
            </a:lvl1pPr>
          </a:lstStyle>
          <a:p>
            <a:fld id="{4FB742E9-F6B4-4241-BB33-C996A064D891}" type="slidenum">
              <a:rPr lang="en-US" altLang="en-US"/>
              <a:pPr/>
              <a:t>‹#›</a:t>
            </a:fld>
            <a:endParaRPr lang="en-US" altLang="en-US"/>
          </a:p>
        </p:txBody>
      </p:sp>
    </p:spTree>
    <p:extLst>
      <p:ext uri="{BB962C8B-B14F-4D97-AF65-F5344CB8AC3E}">
        <p14:creationId xmlns:p14="http://schemas.microsoft.com/office/powerpoint/2010/main" val="272959527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37755C06-5A17-468F-814C-D64BD68775EC}"/>
              </a:ext>
            </a:extLst>
          </p:cNvPr>
          <p:cNvSpPr>
            <a:spLocks noGrp="1"/>
          </p:cNvSpPr>
          <p:nvPr>
            <p:ph type="dt" sz="half" idx="10"/>
          </p:nvPr>
        </p:nvSpPr>
        <p:spPr/>
        <p:txBody>
          <a:bodyPr/>
          <a:lstStyle>
            <a:lvl1pPr>
              <a:defRPr b="1"/>
            </a:lvl1pPr>
          </a:lstStyle>
          <a:p>
            <a:pPr>
              <a:defRPr/>
            </a:pPr>
            <a:fld id="{05ADEED9-48C1-4585-86E3-9739C5CBF428}" type="datetimeFigureOut">
              <a:rPr lang="en-US"/>
              <a:pPr>
                <a:defRPr/>
              </a:pPr>
              <a:t>12/7/2022</a:t>
            </a:fld>
            <a:endParaRPr lang="en-US"/>
          </a:p>
        </p:txBody>
      </p:sp>
      <p:sp>
        <p:nvSpPr>
          <p:cNvPr id="6" name="Footer Placeholder 4">
            <a:extLst>
              <a:ext uri="{FF2B5EF4-FFF2-40B4-BE49-F238E27FC236}">
                <a16:creationId xmlns:a16="http://schemas.microsoft.com/office/drawing/2014/main" id="{A5F4A615-9FB2-4999-AD8D-AAB9B9CEA713}"/>
              </a:ext>
            </a:extLst>
          </p:cNvPr>
          <p:cNvSpPr>
            <a:spLocks noGrp="1"/>
          </p:cNvSpPr>
          <p:nvPr>
            <p:ph type="ftr" sz="quarter" idx="11"/>
          </p:nvPr>
        </p:nvSpPr>
        <p:spPr/>
        <p:txBody>
          <a:bodyPr/>
          <a:lstStyle>
            <a:lvl1pPr>
              <a:defRPr b="1"/>
            </a:lvl1pPr>
          </a:lstStyle>
          <a:p>
            <a:pPr>
              <a:defRPr/>
            </a:pPr>
            <a:endParaRPr lang="en-US"/>
          </a:p>
        </p:txBody>
      </p:sp>
      <p:sp>
        <p:nvSpPr>
          <p:cNvPr id="7" name="Slide Number Placeholder 5">
            <a:extLst>
              <a:ext uri="{FF2B5EF4-FFF2-40B4-BE49-F238E27FC236}">
                <a16:creationId xmlns:a16="http://schemas.microsoft.com/office/drawing/2014/main" id="{FEE29903-C1A0-4422-9634-8A1AFDFA4B9A}"/>
              </a:ext>
            </a:extLst>
          </p:cNvPr>
          <p:cNvSpPr>
            <a:spLocks noGrp="1"/>
          </p:cNvSpPr>
          <p:nvPr>
            <p:ph type="sldNum" sz="quarter" idx="12"/>
          </p:nvPr>
        </p:nvSpPr>
        <p:spPr/>
        <p:txBody>
          <a:bodyPr/>
          <a:lstStyle>
            <a:lvl1pPr>
              <a:defRPr b="1">
                <a:latin typeface="Times New Roman" panose="02020603050405020304" pitchFamily="18" charset="0"/>
                <a:cs typeface="Times New Roman" panose="02020603050405020304" pitchFamily="18" charset="0"/>
              </a:defRPr>
            </a:lvl1pPr>
          </a:lstStyle>
          <a:p>
            <a:fld id="{1043F4EB-4B6E-41CC-8C58-FA0594590E10}" type="slidenum">
              <a:rPr lang="en-US" altLang="en-US"/>
              <a:pPr/>
              <a:t>‹#›</a:t>
            </a:fld>
            <a:endParaRPr lang="en-US" altLang="en-US"/>
          </a:p>
        </p:txBody>
      </p:sp>
    </p:spTree>
    <p:extLst>
      <p:ext uri="{BB962C8B-B14F-4D97-AF65-F5344CB8AC3E}">
        <p14:creationId xmlns:p14="http://schemas.microsoft.com/office/powerpoint/2010/main" val="291121998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A6B5146B-6A94-4D9C-A88D-D124CF547734}"/>
              </a:ext>
            </a:extLst>
          </p:cNvPr>
          <p:cNvSpPr>
            <a:spLocks noGrp="1"/>
          </p:cNvSpPr>
          <p:nvPr>
            <p:ph type="dt" sz="half" idx="10"/>
          </p:nvPr>
        </p:nvSpPr>
        <p:spPr/>
        <p:txBody>
          <a:bodyPr/>
          <a:lstStyle>
            <a:lvl1pPr>
              <a:defRPr b="1"/>
            </a:lvl1pPr>
          </a:lstStyle>
          <a:p>
            <a:pPr>
              <a:defRPr/>
            </a:pPr>
            <a:fld id="{E83EC027-A3B4-4865-A101-9DDEFD2B2CE3}" type="datetimeFigureOut">
              <a:rPr lang="en-US"/>
              <a:pPr>
                <a:defRPr/>
              </a:pPr>
              <a:t>12/7/2022</a:t>
            </a:fld>
            <a:endParaRPr lang="en-US"/>
          </a:p>
        </p:txBody>
      </p:sp>
      <p:sp>
        <p:nvSpPr>
          <p:cNvPr id="6" name="Footer Placeholder 4">
            <a:extLst>
              <a:ext uri="{FF2B5EF4-FFF2-40B4-BE49-F238E27FC236}">
                <a16:creationId xmlns:a16="http://schemas.microsoft.com/office/drawing/2014/main" id="{1669494E-3283-4340-9903-900A3F6250CD}"/>
              </a:ext>
            </a:extLst>
          </p:cNvPr>
          <p:cNvSpPr>
            <a:spLocks noGrp="1"/>
          </p:cNvSpPr>
          <p:nvPr>
            <p:ph type="ftr" sz="quarter" idx="11"/>
          </p:nvPr>
        </p:nvSpPr>
        <p:spPr/>
        <p:txBody>
          <a:bodyPr/>
          <a:lstStyle>
            <a:lvl1pPr>
              <a:defRPr b="1"/>
            </a:lvl1pPr>
          </a:lstStyle>
          <a:p>
            <a:pPr>
              <a:defRPr/>
            </a:pPr>
            <a:endParaRPr lang="en-US"/>
          </a:p>
        </p:txBody>
      </p:sp>
      <p:sp>
        <p:nvSpPr>
          <p:cNvPr id="7" name="Slide Number Placeholder 5">
            <a:extLst>
              <a:ext uri="{FF2B5EF4-FFF2-40B4-BE49-F238E27FC236}">
                <a16:creationId xmlns:a16="http://schemas.microsoft.com/office/drawing/2014/main" id="{EB92B471-1F10-42B7-913C-4DD9E73D60C1}"/>
              </a:ext>
            </a:extLst>
          </p:cNvPr>
          <p:cNvSpPr>
            <a:spLocks noGrp="1"/>
          </p:cNvSpPr>
          <p:nvPr>
            <p:ph type="sldNum" sz="quarter" idx="12"/>
          </p:nvPr>
        </p:nvSpPr>
        <p:spPr/>
        <p:txBody>
          <a:bodyPr/>
          <a:lstStyle>
            <a:lvl1pPr>
              <a:defRPr b="1">
                <a:latin typeface="Times New Roman" panose="02020603050405020304" pitchFamily="18" charset="0"/>
                <a:cs typeface="Times New Roman" panose="02020603050405020304" pitchFamily="18" charset="0"/>
              </a:defRPr>
            </a:lvl1pPr>
          </a:lstStyle>
          <a:p>
            <a:fld id="{2656C524-FBDE-4360-9BA2-4A9C4D59AAF7}" type="slidenum">
              <a:rPr lang="en-US" altLang="en-US"/>
              <a:pPr/>
              <a:t>‹#›</a:t>
            </a:fld>
            <a:endParaRPr lang="en-US" altLang="en-US"/>
          </a:p>
        </p:txBody>
      </p:sp>
    </p:spTree>
    <p:extLst>
      <p:ext uri="{BB962C8B-B14F-4D97-AF65-F5344CB8AC3E}">
        <p14:creationId xmlns:p14="http://schemas.microsoft.com/office/powerpoint/2010/main" val="259235167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5A954FB-84DE-4B23-AC7D-C798BF552979}"/>
              </a:ext>
            </a:extLst>
          </p:cNvPr>
          <p:cNvSpPr>
            <a:spLocks noGrp="1"/>
          </p:cNvSpPr>
          <p:nvPr>
            <p:ph type="dt" sz="half" idx="10"/>
          </p:nvPr>
        </p:nvSpPr>
        <p:spPr/>
        <p:txBody>
          <a:bodyPr/>
          <a:lstStyle>
            <a:lvl1pPr>
              <a:defRPr b="1"/>
            </a:lvl1pPr>
          </a:lstStyle>
          <a:p>
            <a:pPr>
              <a:defRPr/>
            </a:pPr>
            <a:fld id="{7961B6F6-D4D9-4A51-9BF3-2EE8013D6DA5}" type="datetimeFigureOut">
              <a:rPr lang="en-US"/>
              <a:pPr>
                <a:defRPr/>
              </a:pPr>
              <a:t>12/7/2022</a:t>
            </a:fld>
            <a:endParaRPr lang="en-US"/>
          </a:p>
        </p:txBody>
      </p:sp>
      <p:sp>
        <p:nvSpPr>
          <p:cNvPr id="5" name="Footer Placeholder 4">
            <a:extLst>
              <a:ext uri="{FF2B5EF4-FFF2-40B4-BE49-F238E27FC236}">
                <a16:creationId xmlns:a16="http://schemas.microsoft.com/office/drawing/2014/main" id="{B33A5258-4515-40D7-B689-AE2B66F0DFC1}"/>
              </a:ext>
            </a:extLst>
          </p:cNvPr>
          <p:cNvSpPr>
            <a:spLocks noGrp="1"/>
          </p:cNvSpPr>
          <p:nvPr>
            <p:ph type="ftr" sz="quarter" idx="11"/>
          </p:nvPr>
        </p:nvSpPr>
        <p:spPr/>
        <p:txBody>
          <a:bodyPr/>
          <a:lstStyle>
            <a:lvl1pPr>
              <a:defRPr b="1"/>
            </a:lvl1pPr>
          </a:lstStyle>
          <a:p>
            <a:pPr>
              <a:defRPr/>
            </a:pPr>
            <a:endParaRPr lang="en-US"/>
          </a:p>
        </p:txBody>
      </p:sp>
      <p:sp>
        <p:nvSpPr>
          <p:cNvPr id="6" name="Slide Number Placeholder 5">
            <a:extLst>
              <a:ext uri="{FF2B5EF4-FFF2-40B4-BE49-F238E27FC236}">
                <a16:creationId xmlns:a16="http://schemas.microsoft.com/office/drawing/2014/main" id="{6F226DF3-6435-4C05-9B6F-DC51C7052880}"/>
              </a:ext>
            </a:extLst>
          </p:cNvPr>
          <p:cNvSpPr>
            <a:spLocks noGrp="1"/>
          </p:cNvSpPr>
          <p:nvPr>
            <p:ph type="sldNum" sz="quarter" idx="12"/>
          </p:nvPr>
        </p:nvSpPr>
        <p:spPr/>
        <p:txBody>
          <a:bodyPr/>
          <a:lstStyle>
            <a:lvl1pPr>
              <a:defRPr b="1">
                <a:latin typeface="Times New Roman" panose="02020603050405020304" pitchFamily="18" charset="0"/>
                <a:cs typeface="Times New Roman" panose="02020603050405020304" pitchFamily="18" charset="0"/>
              </a:defRPr>
            </a:lvl1pPr>
          </a:lstStyle>
          <a:p>
            <a:fld id="{EF969583-AEA1-4D67-9B79-E9BAF244EB14}" type="slidenum">
              <a:rPr lang="en-US" altLang="en-US"/>
              <a:pPr/>
              <a:t>‹#›</a:t>
            </a:fld>
            <a:endParaRPr lang="en-US" altLang="en-US"/>
          </a:p>
        </p:txBody>
      </p:sp>
    </p:spTree>
    <p:extLst>
      <p:ext uri="{BB962C8B-B14F-4D97-AF65-F5344CB8AC3E}">
        <p14:creationId xmlns:p14="http://schemas.microsoft.com/office/powerpoint/2010/main" val="133210027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63B3D3E-21AB-470B-B1E1-7B9641E4F311}"/>
              </a:ext>
            </a:extLst>
          </p:cNvPr>
          <p:cNvSpPr>
            <a:spLocks noGrp="1"/>
          </p:cNvSpPr>
          <p:nvPr>
            <p:ph type="dt" sz="half" idx="10"/>
          </p:nvPr>
        </p:nvSpPr>
        <p:spPr/>
        <p:txBody>
          <a:bodyPr/>
          <a:lstStyle>
            <a:lvl1pPr>
              <a:defRPr b="1"/>
            </a:lvl1pPr>
          </a:lstStyle>
          <a:p>
            <a:pPr>
              <a:defRPr/>
            </a:pPr>
            <a:fld id="{E4D8E14E-07D4-428A-B340-8DFBA94C1B24}" type="datetimeFigureOut">
              <a:rPr lang="en-US"/>
              <a:pPr>
                <a:defRPr/>
              </a:pPr>
              <a:t>12/7/2022</a:t>
            </a:fld>
            <a:endParaRPr lang="en-US"/>
          </a:p>
        </p:txBody>
      </p:sp>
      <p:sp>
        <p:nvSpPr>
          <p:cNvPr id="5" name="Footer Placeholder 4">
            <a:extLst>
              <a:ext uri="{FF2B5EF4-FFF2-40B4-BE49-F238E27FC236}">
                <a16:creationId xmlns:a16="http://schemas.microsoft.com/office/drawing/2014/main" id="{14D7B9D5-B928-4D55-867A-7B3843A5B0E6}"/>
              </a:ext>
            </a:extLst>
          </p:cNvPr>
          <p:cNvSpPr>
            <a:spLocks noGrp="1"/>
          </p:cNvSpPr>
          <p:nvPr>
            <p:ph type="ftr" sz="quarter" idx="11"/>
          </p:nvPr>
        </p:nvSpPr>
        <p:spPr/>
        <p:txBody>
          <a:bodyPr/>
          <a:lstStyle>
            <a:lvl1pPr>
              <a:defRPr b="1"/>
            </a:lvl1pPr>
          </a:lstStyle>
          <a:p>
            <a:pPr>
              <a:defRPr/>
            </a:pPr>
            <a:endParaRPr lang="en-US"/>
          </a:p>
        </p:txBody>
      </p:sp>
      <p:sp>
        <p:nvSpPr>
          <p:cNvPr id="6" name="Slide Number Placeholder 5">
            <a:extLst>
              <a:ext uri="{FF2B5EF4-FFF2-40B4-BE49-F238E27FC236}">
                <a16:creationId xmlns:a16="http://schemas.microsoft.com/office/drawing/2014/main" id="{34293182-9FAD-4EA6-A139-00B6B5006497}"/>
              </a:ext>
            </a:extLst>
          </p:cNvPr>
          <p:cNvSpPr>
            <a:spLocks noGrp="1"/>
          </p:cNvSpPr>
          <p:nvPr>
            <p:ph type="sldNum" sz="quarter" idx="12"/>
          </p:nvPr>
        </p:nvSpPr>
        <p:spPr/>
        <p:txBody>
          <a:bodyPr/>
          <a:lstStyle>
            <a:lvl1pPr>
              <a:defRPr b="1">
                <a:latin typeface="Times New Roman" panose="02020603050405020304" pitchFamily="18" charset="0"/>
                <a:cs typeface="Times New Roman" panose="02020603050405020304" pitchFamily="18" charset="0"/>
              </a:defRPr>
            </a:lvl1pPr>
          </a:lstStyle>
          <a:p>
            <a:fld id="{ADBA4C9D-06B0-4934-B182-1F034530E27B}" type="slidenum">
              <a:rPr lang="en-US" altLang="en-US"/>
              <a:pPr/>
              <a:t>‹#›</a:t>
            </a:fld>
            <a:endParaRPr lang="en-US" altLang="en-US"/>
          </a:p>
        </p:txBody>
      </p:sp>
    </p:spTree>
    <p:extLst>
      <p:ext uri="{BB962C8B-B14F-4D97-AF65-F5344CB8AC3E}">
        <p14:creationId xmlns:p14="http://schemas.microsoft.com/office/powerpoint/2010/main" val="28466550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a:extLst>
              <a:ext uri="{FF2B5EF4-FFF2-40B4-BE49-F238E27FC236}">
                <a16:creationId xmlns:a16="http://schemas.microsoft.com/office/drawing/2014/main" id="{C96252FD-11D3-46C0-A6D3-EC416E7C8A15}"/>
              </a:ext>
            </a:extLst>
          </p:cNvPr>
          <p:cNvSpPr>
            <a:spLocks noGrp="1"/>
          </p:cNvSpPr>
          <p:nvPr>
            <p:ph type="dt" sz="half" idx="10"/>
          </p:nvPr>
        </p:nvSpPr>
        <p:spPr/>
        <p:txBody>
          <a:bodyPr/>
          <a:lstStyle>
            <a:lvl1pPr eaLnBrk="0" hangingPunct="0">
              <a:defRPr b="1"/>
            </a:lvl1pPr>
          </a:lstStyle>
          <a:p>
            <a:pPr>
              <a:defRPr/>
            </a:pPr>
            <a:fld id="{1F2CEDD6-9748-4DDF-A37B-81765898551A}" type="datetime1">
              <a:rPr lang="en-US"/>
              <a:pPr>
                <a:defRPr/>
              </a:pPr>
              <a:t>12/7/2022</a:t>
            </a:fld>
            <a:endParaRPr lang="en-US"/>
          </a:p>
        </p:txBody>
      </p:sp>
      <p:sp>
        <p:nvSpPr>
          <p:cNvPr id="5" name="Footer Placeholder 4">
            <a:extLst>
              <a:ext uri="{FF2B5EF4-FFF2-40B4-BE49-F238E27FC236}">
                <a16:creationId xmlns:a16="http://schemas.microsoft.com/office/drawing/2014/main" id="{DB024012-EA9F-4EB7-AB3F-6A34DB82585F}"/>
              </a:ext>
            </a:extLst>
          </p:cNvPr>
          <p:cNvSpPr>
            <a:spLocks noGrp="1"/>
          </p:cNvSpPr>
          <p:nvPr>
            <p:ph type="ftr" sz="quarter" idx="11"/>
          </p:nvPr>
        </p:nvSpPr>
        <p:spPr/>
        <p:txBody>
          <a:bodyPr/>
          <a:lstStyle>
            <a:lvl1pPr eaLnBrk="0" hangingPunct="0">
              <a:defRPr b="1"/>
            </a:lvl1pPr>
          </a:lstStyle>
          <a:p>
            <a:pPr>
              <a:defRPr/>
            </a:pPr>
            <a:r>
              <a:rPr lang="en-US"/>
              <a:t>Hoàng Thị Hồng</a:t>
            </a:r>
          </a:p>
        </p:txBody>
      </p:sp>
      <p:sp>
        <p:nvSpPr>
          <p:cNvPr id="6" name="Slide Number Placeholder 5">
            <a:extLst>
              <a:ext uri="{FF2B5EF4-FFF2-40B4-BE49-F238E27FC236}">
                <a16:creationId xmlns:a16="http://schemas.microsoft.com/office/drawing/2014/main" id="{6C08ED9F-1CE2-471D-8336-DC68D4DA3845}"/>
              </a:ext>
            </a:extLst>
          </p:cNvPr>
          <p:cNvSpPr>
            <a:spLocks noGrp="1"/>
          </p:cNvSpPr>
          <p:nvPr>
            <p:ph type="sldNum" sz="quarter" idx="12"/>
          </p:nvPr>
        </p:nvSpPr>
        <p:spPr/>
        <p:txBody>
          <a:bodyPr/>
          <a:lstStyle>
            <a:lvl1pPr eaLnBrk="0" hangingPunct="0">
              <a:defRPr b="1">
                <a:cs typeface="Times New Roman" panose="02020603050405020304" pitchFamily="18" charset="0"/>
              </a:defRPr>
            </a:lvl1pPr>
          </a:lstStyle>
          <a:p>
            <a:fld id="{9F9E87F4-4212-400C-80F6-DD3590DE856B}" type="slidenum">
              <a:rPr lang="en-US" altLang="en-US"/>
              <a:pPr/>
              <a:t>‹#›</a:t>
            </a:fld>
            <a:endParaRPr lang="en-US" altLang="en-US"/>
          </a:p>
        </p:txBody>
      </p:sp>
    </p:spTree>
    <p:extLst>
      <p:ext uri="{BB962C8B-B14F-4D97-AF65-F5344CB8AC3E}">
        <p14:creationId xmlns:p14="http://schemas.microsoft.com/office/powerpoint/2010/main" val="149747617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861A437-2AAE-4D28-A3EF-6A2F366B3A81}"/>
              </a:ext>
            </a:extLst>
          </p:cNvPr>
          <p:cNvSpPr>
            <a:spLocks noGrp="1"/>
          </p:cNvSpPr>
          <p:nvPr>
            <p:ph type="dt" sz="half" idx="10"/>
          </p:nvPr>
        </p:nvSpPr>
        <p:spPr/>
        <p:txBody>
          <a:bodyPr/>
          <a:lstStyle>
            <a:lvl1pPr eaLnBrk="0" hangingPunct="0">
              <a:defRPr b="1"/>
            </a:lvl1pPr>
          </a:lstStyle>
          <a:p>
            <a:pPr>
              <a:defRPr/>
            </a:pPr>
            <a:fld id="{EA485B93-3530-49CD-B98A-042962CA42A4}" type="datetime1">
              <a:rPr lang="en-US"/>
              <a:pPr>
                <a:defRPr/>
              </a:pPr>
              <a:t>12/7/2022</a:t>
            </a:fld>
            <a:endParaRPr lang="en-US"/>
          </a:p>
        </p:txBody>
      </p:sp>
      <p:sp>
        <p:nvSpPr>
          <p:cNvPr id="5" name="Footer Placeholder 4">
            <a:extLst>
              <a:ext uri="{FF2B5EF4-FFF2-40B4-BE49-F238E27FC236}">
                <a16:creationId xmlns:a16="http://schemas.microsoft.com/office/drawing/2014/main" id="{82D9857B-CC50-4A94-8DDF-75D2FDA7349C}"/>
              </a:ext>
            </a:extLst>
          </p:cNvPr>
          <p:cNvSpPr>
            <a:spLocks noGrp="1"/>
          </p:cNvSpPr>
          <p:nvPr>
            <p:ph type="ftr" sz="quarter" idx="11"/>
          </p:nvPr>
        </p:nvSpPr>
        <p:spPr/>
        <p:txBody>
          <a:bodyPr/>
          <a:lstStyle>
            <a:lvl1pPr eaLnBrk="0" hangingPunct="0">
              <a:defRPr sz="1300" b="1">
                <a:solidFill>
                  <a:prstClr val="black"/>
                </a:solidFill>
                <a:latin typeface="Arial" pitchFamily="34" charset="0"/>
                <a:cs typeface="Arial" pitchFamily="34" charset="0"/>
              </a:defRPr>
            </a:lvl1pPr>
          </a:lstStyle>
          <a:p>
            <a:pPr>
              <a:defRPr/>
            </a:pPr>
            <a:r>
              <a:rPr lang="en-US"/>
              <a:t>Hoàng Thị Hồng</a:t>
            </a:r>
          </a:p>
        </p:txBody>
      </p:sp>
      <p:sp>
        <p:nvSpPr>
          <p:cNvPr id="6" name="Slide Number Placeholder 5">
            <a:extLst>
              <a:ext uri="{FF2B5EF4-FFF2-40B4-BE49-F238E27FC236}">
                <a16:creationId xmlns:a16="http://schemas.microsoft.com/office/drawing/2014/main" id="{B581450D-CE3A-43BB-821F-098040ACEC26}"/>
              </a:ext>
            </a:extLst>
          </p:cNvPr>
          <p:cNvSpPr>
            <a:spLocks noGrp="1"/>
          </p:cNvSpPr>
          <p:nvPr>
            <p:ph type="sldNum" sz="quarter" idx="12"/>
          </p:nvPr>
        </p:nvSpPr>
        <p:spPr/>
        <p:txBody>
          <a:bodyPr/>
          <a:lstStyle>
            <a:lvl1pPr eaLnBrk="0" hangingPunct="0">
              <a:defRPr b="1">
                <a:solidFill>
                  <a:srgbClr val="000000"/>
                </a:solidFill>
                <a:cs typeface="Times New Roman" panose="02020603050405020304" pitchFamily="18" charset="0"/>
              </a:defRPr>
            </a:lvl1pPr>
          </a:lstStyle>
          <a:p>
            <a:fld id="{2BAF96DC-E837-4425-B411-D59BA4B99794}" type="slidenum">
              <a:rPr lang="en-US" altLang="en-US"/>
              <a:pPr/>
              <a:t>‹#›</a:t>
            </a:fld>
            <a:endParaRPr lang="en-US" altLang="en-US"/>
          </a:p>
        </p:txBody>
      </p:sp>
    </p:spTree>
    <p:extLst>
      <p:ext uri="{BB962C8B-B14F-4D97-AF65-F5344CB8AC3E}">
        <p14:creationId xmlns:p14="http://schemas.microsoft.com/office/powerpoint/2010/main" val="129375553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9A1CD32-4BF8-4D03-8E54-47FCD062C92F}"/>
              </a:ext>
            </a:extLst>
          </p:cNvPr>
          <p:cNvSpPr>
            <a:spLocks noGrp="1"/>
          </p:cNvSpPr>
          <p:nvPr>
            <p:ph type="dt" sz="half" idx="10"/>
          </p:nvPr>
        </p:nvSpPr>
        <p:spPr/>
        <p:txBody>
          <a:bodyPr/>
          <a:lstStyle>
            <a:lvl1pPr eaLnBrk="0" hangingPunct="0">
              <a:defRPr b="1"/>
            </a:lvl1pPr>
          </a:lstStyle>
          <a:p>
            <a:pPr>
              <a:defRPr/>
            </a:pPr>
            <a:fld id="{616DA153-2EFC-416A-A7D7-BB291DD0EFF0}" type="datetime1">
              <a:rPr lang="en-US"/>
              <a:pPr>
                <a:defRPr/>
              </a:pPr>
              <a:t>12/7/2022</a:t>
            </a:fld>
            <a:endParaRPr lang="en-US"/>
          </a:p>
        </p:txBody>
      </p:sp>
      <p:sp>
        <p:nvSpPr>
          <p:cNvPr id="5" name="Footer Placeholder 4">
            <a:extLst>
              <a:ext uri="{FF2B5EF4-FFF2-40B4-BE49-F238E27FC236}">
                <a16:creationId xmlns:a16="http://schemas.microsoft.com/office/drawing/2014/main" id="{CA2E6D77-75DE-4976-9C51-52E0AD3B4191}"/>
              </a:ext>
            </a:extLst>
          </p:cNvPr>
          <p:cNvSpPr>
            <a:spLocks noGrp="1"/>
          </p:cNvSpPr>
          <p:nvPr>
            <p:ph type="ftr" sz="quarter" idx="11"/>
          </p:nvPr>
        </p:nvSpPr>
        <p:spPr/>
        <p:txBody>
          <a:bodyPr/>
          <a:lstStyle>
            <a:lvl1pPr eaLnBrk="0" hangingPunct="0">
              <a:defRPr b="1"/>
            </a:lvl1pPr>
          </a:lstStyle>
          <a:p>
            <a:pPr>
              <a:defRPr/>
            </a:pPr>
            <a:r>
              <a:rPr lang="en-US"/>
              <a:t>Hoàng Thị Hồng</a:t>
            </a:r>
          </a:p>
        </p:txBody>
      </p:sp>
      <p:sp>
        <p:nvSpPr>
          <p:cNvPr id="6" name="Slide Number Placeholder 5">
            <a:extLst>
              <a:ext uri="{FF2B5EF4-FFF2-40B4-BE49-F238E27FC236}">
                <a16:creationId xmlns:a16="http://schemas.microsoft.com/office/drawing/2014/main" id="{E9D11EA5-C1D6-4C6A-9A7B-8F9A4235962F}"/>
              </a:ext>
            </a:extLst>
          </p:cNvPr>
          <p:cNvSpPr>
            <a:spLocks noGrp="1"/>
          </p:cNvSpPr>
          <p:nvPr>
            <p:ph type="sldNum" sz="quarter" idx="12"/>
          </p:nvPr>
        </p:nvSpPr>
        <p:spPr/>
        <p:txBody>
          <a:bodyPr/>
          <a:lstStyle>
            <a:lvl1pPr eaLnBrk="0" hangingPunct="0">
              <a:defRPr b="1">
                <a:cs typeface="Times New Roman" panose="02020603050405020304" pitchFamily="18" charset="0"/>
              </a:defRPr>
            </a:lvl1pPr>
          </a:lstStyle>
          <a:p>
            <a:fld id="{E70EE025-FCB7-455D-9475-0C83F619A96E}" type="slidenum">
              <a:rPr lang="en-US" altLang="en-US"/>
              <a:pPr/>
              <a:t>‹#›</a:t>
            </a:fld>
            <a:endParaRPr lang="en-US" altLang="en-US"/>
          </a:p>
        </p:txBody>
      </p:sp>
    </p:spTree>
    <p:extLst>
      <p:ext uri="{BB962C8B-B14F-4D97-AF65-F5344CB8AC3E}">
        <p14:creationId xmlns:p14="http://schemas.microsoft.com/office/powerpoint/2010/main" val="11261273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Rectangle 11">
            <a:extLst>
              <a:ext uri="{FF2B5EF4-FFF2-40B4-BE49-F238E27FC236}">
                <a16:creationId xmlns:a16="http://schemas.microsoft.com/office/drawing/2014/main" id="{231E3ACB-A9EA-4977-84AD-0AE54309C73C}"/>
              </a:ext>
            </a:extLst>
          </p:cNvPr>
          <p:cNvSpPr>
            <a:spLocks noGrp="1" noChangeArrowheads="1"/>
          </p:cNvSpPr>
          <p:nvPr>
            <p:ph type="dt" sz="half" idx="10"/>
          </p:nvPr>
        </p:nvSpPr>
        <p:spPr>
          <a:ln/>
        </p:spPr>
        <p:txBody>
          <a:bodyPr/>
          <a:lstStyle>
            <a:lvl1pPr>
              <a:defRPr/>
            </a:lvl1pPr>
          </a:lstStyle>
          <a:p>
            <a:pPr>
              <a:defRPr/>
            </a:pPr>
            <a:fld id="{53EDE9B1-B4C9-4C02-BE9A-DBC6DAE6EBED}" type="datetime1">
              <a:rPr lang="en-US"/>
              <a:pPr>
                <a:defRPr/>
              </a:pPr>
              <a:t>12/7/2022</a:t>
            </a:fld>
            <a:endParaRPr lang="en-US"/>
          </a:p>
        </p:txBody>
      </p:sp>
      <p:sp>
        <p:nvSpPr>
          <p:cNvPr id="4" name="Rectangle 12">
            <a:extLst>
              <a:ext uri="{FF2B5EF4-FFF2-40B4-BE49-F238E27FC236}">
                <a16:creationId xmlns:a16="http://schemas.microsoft.com/office/drawing/2014/main" id="{7E9D5407-1571-48E8-998F-231CA0D41ED1}"/>
              </a:ext>
            </a:extLst>
          </p:cNvPr>
          <p:cNvSpPr>
            <a:spLocks noGrp="1" noChangeArrowheads="1"/>
          </p:cNvSpPr>
          <p:nvPr>
            <p:ph type="ftr" sz="quarter" idx="11"/>
          </p:nvPr>
        </p:nvSpPr>
        <p:spPr>
          <a:ln/>
        </p:spPr>
        <p:txBody>
          <a:bodyPr/>
          <a:lstStyle>
            <a:lvl1pPr>
              <a:defRPr/>
            </a:lvl1pPr>
          </a:lstStyle>
          <a:p>
            <a:pPr>
              <a:defRPr/>
            </a:pPr>
            <a:r>
              <a:rPr lang="en-US"/>
              <a:t>Hoàng Thị Hồng</a:t>
            </a:r>
          </a:p>
        </p:txBody>
      </p:sp>
      <p:sp>
        <p:nvSpPr>
          <p:cNvPr id="5" name="Rectangle 13">
            <a:extLst>
              <a:ext uri="{FF2B5EF4-FFF2-40B4-BE49-F238E27FC236}">
                <a16:creationId xmlns:a16="http://schemas.microsoft.com/office/drawing/2014/main" id="{AAD876DA-903C-431B-A2B8-C1123E3D2076}"/>
              </a:ext>
            </a:extLst>
          </p:cNvPr>
          <p:cNvSpPr>
            <a:spLocks noGrp="1" noChangeArrowheads="1"/>
          </p:cNvSpPr>
          <p:nvPr>
            <p:ph type="sldNum" sz="quarter" idx="12"/>
          </p:nvPr>
        </p:nvSpPr>
        <p:spPr>
          <a:ln/>
        </p:spPr>
        <p:txBody>
          <a:bodyPr/>
          <a:lstStyle>
            <a:lvl1pPr>
              <a:defRPr/>
            </a:lvl1pPr>
          </a:lstStyle>
          <a:p>
            <a:fld id="{BB128BF9-8CC7-4481-9B7E-5E7F7E567308}" type="slidenum">
              <a:rPr lang="en-US" altLang="en-US"/>
              <a:pPr/>
              <a:t>‹#›</a:t>
            </a:fld>
            <a:endParaRPr lang="en-US" altLang="en-US"/>
          </a:p>
        </p:txBody>
      </p:sp>
    </p:spTree>
    <p:extLst>
      <p:ext uri="{BB962C8B-B14F-4D97-AF65-F5344CB8AC3E}">
        <p14:creationId xmlns:p14="http://schemas.microsoft.com/office/powerpoint/2010/main" val="286600207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5D8F4EF7-88F0-4D3A-AA49-F6E9EA1C806B}"/>
              </a:ext>
            </a:extLst>
          </p:cNvPr>
          <p:cNvSpPr>
            <a:spLocks noGrp="1"/>
          </p:cNvSpPr>
          <p:nvPr>
            <p:ph type="dt" sz="half" idx="10"/>
          </p:nvPr>
        </p:nvSpPr>
        <p:spPr/>
        <p:txBody>
          <a:bodyPr/>
          <a:lstStyle>
            <a:lvl1pPr eaLnBrk="0" hangingPunct="0">
              <a:defRPr b="1"/>
            </a:lvl1pPr>
          </a:lstStyle>
          <a:p>
            <a:pPr>
              <a:defRPr/>
            </a:pPr>
            <a:fld id="{361631EB-0860-4CB5-B464-179BB5188E2F}" type="datetime1">
              <a:rPr lang="en-US"/>
              <a:pPr>
                <a:defRPr/>
              </a:pPr>
              <a:t>12/7/2022</a:t>
            </a:fld>
            <a:endParaRPr lang="en-US"/>
          </a:p>
        </p:txBody>
      </p:sp>
      <p:sp>
        <p:nvSpPr>
          <p:cNvPr id="6" name="Footer Placeholder 4">
            <a:extLst>
              <a:ext uri="{FF2B5EF4-FFF2-40B4-BE49-F238E27FC236}">
                <a16:creationId xmlns:a16="http://schemas.microsoft.com/office/drawing/2014/main" id="{9D17DA6E-CE00-492B-9BAC-2D578D2F7AEE}"/>
              </a:ext>
            </a:extLst>
          </p:cNvPr>
          <p:cNvSpPr>
            <a:spLocks noGrp="1"/>
          </p:cNvSpPr>
          <p:nvPr>
            <p:ph type="ftr" sz="quarter" idx="11"/>
          </p:nvPr>
        </p:nvSpPr>
        <p:spPr/>
        <p:txBody>
          <a:bodyPr/>
          <a:lstStyle>
            <a:lvl1pPr eaLnBrk="0" hangingPunct="0">
              <a:defRPr b="1"/>
            </a:lvl1pPr>
          </a:lstStyle>
          <a:p>
            <a:pPr>
              <a:defRPr/>
            </a:pPr>
            <a:r>
              <a:rPr lang="en-US"/>
              <a:t>Hoàng Thị Hồng</a:t>
            </a:r>
          </a:p>
        </p:txBody>
      </p:sp>
      <p:sp>
        <p:nvSpPr>
          <p:cNvPr id="7" name="Slide Number Placeholder 5">
            <a:extLst>
              <a:ext uri="{FF2B5EF4-FFF2-40B4-BE49-F238E27FC236}">
                <a16:creationId xmlns:a16="http://schemas.microsoft.com/office/drawing/2014/main" id="{1B799504-6DDD-4312-AA2A-F8837158AB42}"/>
              </a:ext>
            </a:extLst>
          </p:cNvPr>
          <p:cNvSpPr>
            <a:spLocks noGrp="1"/>
          </p:cNvSpPr>
          <p:nvPr>
            <p:ph type="sldNum" sz="quarter" idx="12"/>
          </p:nvPr>
        </p:nvSpPr>
        <p:spPr/>
        <p:txBody>
          <a:bodyPr/>
          <a:lstStyle>
            <a:lvl1pPr eaLnBrk="0" hangingPunct="0">
              <a:defRPr b="1">
                <a:cs typeface="Times New Roman" panose="02020603050405020304" pitchFamily="18" charset="0"/>
              </a:defRPr>
            </a:lvl1pPr>
          </a:lstStyle>
          <a:p>
            <a:fld id="{D1C1A365-043E-4978-9F93-DE88AF859658}" type="slidenum">
              <a:rPr lang="en-US" altLang="en-US"/>
              <a:pPr/>
              <a:t>‹#›</a:t>
            </a:fld>
            <a:endParaRPr lang="en-US" altLang="en-US"/>
          </a:p>
        </p:txBody>
      </p:sp>
    </p:spTree>
    <p:extLst>
      <p:ext uri="{BB962C8B-B14F-4D97-AF65-F5344CB8AC3E}">
        <p14:creationId xmlns:p14="http://schemas.microsoft.com/office/powerpoint/2010/main" val="255309131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9A9FCAC7-99D9-4EAF-8F61-0EA33C80E2CC}"/>
              </a:ext>
            </a:extLst>
          </p:cNvPr>
          <p:cNvSpPr>
            <a:spLocks noGrp="1"/>
          </p:cNvSpPr>
          <p:nvPr>
            <p:ph type="dt" sz="half" idx="10"/>
          </p:nvPr>
        </p:nvSpPr>
        <p:spPr/>
        <p:txBody>
          <a:bodyPr/>
          <a:lstStyle>
            <a:lvl1pPr eaLnBrk="0" hangingPunct="0">
              <a:defRPr b="1"/>
            </a:lvl1pPr>
          </a:lstStyle>
          <a:p>
            <a:pPr>
              <a:defRPr/>
            </a:pPr>
            <a:fld id="{A9D4AE50-D634-45AA-914B-D8EDF1BA1313}" type="datetime1">
              <a:rPr lang="en-US"/>
              <a:pPr>
                <a:defRPr/>
              </a:pPr>
              <a:t>12/7/2022</a:t>
            </a:fld>
            <a:endParaRPr lang="en-US"/>
          </a:p>
        </p:txBody>
      </p:sp>
      <p:sp>
        <p:nvSpPr>
          <p:cNvPr id="8" name="Footer Placeholder 4">
            <a:extLst>
              <a:ext uri="{FF2B5EF4-FFF2-40B4-BE49-F238E27FC236}">
                <a16:creationId xmlns:a16="http://schemas.microsoft.com/office/drawing/2014/main" id="{1A33C9DB-3505-4A73-8A0B-F7B61435D992}"/>
              </a:ext>
            </a:extLst>
          </p:cNvPr>
          <p:cNvSpPr>
            <a:spLocks noGrp="1"/>
          </p:cNvSpPr>
          <p:nvPr>
            <p:ph type="ftr" sz="quarter" idx="11"/>
          </p:nvPr>
        </p:nvSpPr>
        <p:spPr/>
        <p:txBody>
          <a:bodyPr/>
          <a:lstStyle>
            <a:lvl1pPr eaLnBrk="0" hangingPunct="0">
              <a:defRPr b="1"/>
            </a:lvl1pPr>
          </a:lstStyle>
          <a:p>
            <a:pPr>
              <a:defRPr/>
            </a:pPr>
            <a:r>
              <a:rPr lang="en-US"/>
              <a:t>Hoàng Thị Hồng</a:t>
            </a:r>
          </a:p>
        </p:txBody>
      </p:sp>
      <p:sp>
        <p:nvSpPr>
          <p:cNvPr id="9" name="Slide Number Placeholder 5">
            <a:extLst>
              <a:ext uri="{FF2B5EF4-FFF2-40B4-BE49-F238E27FC236}">
                <a16:creationId xmlns:a16="http://schemas.microsoft.com/office/drawing/2014/main" id="{23EFD6F5-7A60-4A93-9639-6D1DE190ED3E}"/>
              </a:ext>
            </a:extLst>
          </p:cNvPr>
          <p:cNvSpPr>
            <a:spLocks noGrp="1"/>
          </p:cNvSpPr>
          <p:nvPr>
            <p:ph type="sldNum" sz="quarter" idx="12"/>
          </p:nvPr>
        </p:nvSpPr>
        <p:spPr/>
        <p:txBody>
          <a:bodyPr/>
          <a:lstStyle>
            <a:lvl1pPr eaLnBrk="0" hangingPunct="0">
              <a:defRPr b="1">
                <a:cs typeface="Times New Roman" panose="02020603050405020304" pitchFamily="18" charset="0"/>
              </a:defRPr>
            </a:lvl1pPr>
          </a:lstStyle>
          <a:p>
            <a:fld id="{F70419AD-5775-4E92-9110-8B77044BC464}" type="slidenum">
              <a:rPr lang="en-US" altLang="en-US"/>
              <a:pPr/>
              <a:t>‹#›</a:t>
            </a:fld>
            <a:endParaRPr lang="en-US" altLang="en-US"/>
          </a:p>
        </p:txBody>
      </p:sp>
    </p:spTree>
    <p:extLst>
      <p:ext uri="{BB962C8B-B14F-4D97-AF65-F5344CB8AC3E}">
        <p14:creationId xmlns:p14="http://schemas.microsoft.com/office/powerpoint/2010/main" val="353307318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B68A145F-08D6-400F-B259-BDDAD10F26BE}"/>
              </a:ext>
            </a:extLst>
          </p:cNvPr>
          <p:cNvSpPr>
            <a:spLocks noGrp="1"/>
          </p:cNvSpPr>
          <p:nvPr>
            <p:ph type="dt" sz="half" idx="10"/>
          </p:nvPr>
        </p:nvSpPr>
        <p:spPr/>
        <p:txBody>
          <a:bodyPr/>
          <a:lstStyle>
            <a:lvl1pPr eaLnBrk="0" hangingPunct="0">
              <a:defRPr b="1"/>
            </a:lvl1pPr>
          </a:lstStyle>
          <a:p>
            <a:pPr>
              <a:defRPr/>
            </a:pPr>
            <a:fld id="{CDF74C08-9CB7-47BB-B4B1-48BE97ABF2B0}" type="datetime1">
              <a:rPr lang="en-US"/>
              <a:pPr>
                <a:defRPr/>
              </a:pPr>
              <a:t>12/7/2022</a:t>
            </a:fld>
            <a:endParaRPr lang="en-US"/>
          </a:p>
        </p:txBody>
      </p:sp>
      <p:sp>
        <p:nvSpPr>
          <p:cNvPr id="4" name="Footer Placeholder 4">
            <a:extLst>
              <a:ext uri="{FF2B5EF4-FFF2-40B4-BE49-F238E27FC236}">
                <a16:creationId xmlns:a16="http://schemas.microsoft.com/office/drawing/2014/main" id="{D4EB96B5-B2F6-47CF-956B-24C2A7146783}"/>
              </a:ext>
            </a:extLst>
          </p:cNvPr>
          <p:cNvSpPr>
            <a:spLocks noGrp="1"/>
          </p:cNvSpPr>
          <p:nvPr>
            <p:ph type="ftr" sz="quarter" idx="11"/>
          </p:nvPr>
        </p:nvSpPr>
        <p:spPr/>
        <p:txBody>
          <a:bodyPr/>
          <a:lstStyle>
            <a:lvl1pPr eaLnBrk="0" hangingPunct="0">
              <a:defRPr b="1"/>
            </a:lvl1pPr>
          </a:lstStyle>
          <a:p>
            <a:pPr>
              <a:defRPr/>
            </a:pPr>
            <a:r>
              <a:rPr lang="en-US"/>
              <a:t>Hoàng Thị Hồng</a:t>
            </a:r>
          </a:p>
        </p:txBody>
      </p:sp>
      <p:sp>
        <p:nvSpPr>
          <p:cNvPr id="5" name="Slide Number Placeholder 5">
            <a:extLst>
              <a:ext uri="{FF2B5EF4-FFF2-40B4-BE49-F238E27FC236}">
                <a16:creationId xmlns:a16="http://schemas.microsoft.com/office/drawing/2014/main" id="{F1F1BE65-A109-4538-8A59-805904AF1748}"/>
              </a:ext>
            </a:extLst>
          </p:cNvPr>
          <p:cNvSpPr>
            <a:spLocks noGrp="1"/>
          </p:cNvSpPr>
          <p:nvPr>
            <p:ph type="sldNum" sz="quarter" idx="12"/>
          </p:nvPr>
        </p:nvSpPr>
        <p:spPr/>
        <p:txBody>
          <a:bodyPr/>
          <a:lstStyle>
            <a:lvl1pPr eaLnBrk="0" hangingPunct="0">
              <a:defRPr b="1">
                <a:cs typeface="Times New Roman" panose="02020603050405020304" pitchFamily="18" charset="0"/>
              </a:defRPr>
            </a:lvl1pPr>
          </a:lstStyle>
          <a:p>
            <a:fld id="{C5855180-F4F8-4A5E-9F3C-9C27DDE1C8F4}" type="slidenum">
              <a:rPr lang="en-US" altLang="en-US"/>
              <a:pPr/>
              <a:t>‹#›</a:t>
            </a:fld>
            <a:endParaRPr lang="en-US" altLang="en-US"/>
          </a:p>
        </p:txBody>
      </p:sp>
    </p:spTree>
    <p:extLst>
      <p:ext uri="{BB962C8B-B14F-4D97-AF65-F5344CB8AC3E}">
        <p14:creationId xmlns:p14="http://schemas.microsoft.com/office/powerpoint/2010/main" val="375371319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516B9A84-B660-468B-AF19-F03A1E60B8CE}"/>
              </a:ext>
            </a:extLst>
          </p:cNvPr>
          <p:cNvSpPr>
            <a:spLocks noGrp="1"/>
          </p:cNvSpPr>
          <p:nvPr>
            <p:ph type="dt" sz="half" idx="10"/>
          </p:nvPr>
        </p:nvSpPr>
        <p:spPr/>
        <p:txBody>
          <a:bodyPr/>
          <a:lstStyle>
            <a:lvl1pPr eaLnBrk="0" hangingPunct="0">
              <a:defRPr b="1"/>
            </a:lvl1pPr>
          </a:lstStyle>
          <a:p>
            <a:pPr>
              <a:defRPr/>
            </a:pPr>
            <a:fld id="{63061ABC-04DD-4905-889B-DE4ABF6473AE}" type="datetime1">
              <a:rPr lang="en-US"/>
              <a:pPr>
                <a:defRPr/>
              </a:pPr>
              <a:t>12/7/2022</a:t>
            </a:fld>
            <a:endParaRPr lang="en-US"/>
          </a:p>
        </p:txBody>
      </p:sp>
      <p:sp>
        <p:nvSpPr>
          <p:cNvPr id="3" name="Footer Placeholder 4">
            <a:extLst>
              <a:ext uri="{FF2B5EF4-FFF2-40B4-BE49-F238E27FC236}">
                <a16:creationId xmlns:a16="http://schemas.microsoft.com/office/drawing/2014/main" id="{93D68312-232C-4741-84DF-2873AA558633}"/>
              </a:ext>
            </a:extLst>
          </p:cNvPr>
          <p:cNvSpPr>
            <a:spLocks noGrp="1"/>
          </p:cNvSpPr>
          <p:nvPr>
            <p:ph type="ftr" sz="quarter" idx="11"/>
          </p:nvPr>
        </p:nvSpPr>
        <p:spPr/>
        <p:txBody>
          <a:bodyPr/>
          <a:lstStyle>
            <a:lvl1pPr eaLnBrk="0" hangingPunct="0">
              <a:defRPr b="1"/>
            </a:lvl1pPr>
          </a:lstStyle>
          <a:p>
            <a:pPr>
              <a:defRPr/>
            </a:pPr>
            <a:r>
              <a:rPr lang="en-US"/>
              <a:t>Hoàng Thị Hồng</a:t>
            </a:r>
          </a:p>
        </p:txBody>
      </p:sp>
      <p:sp>
        <p:nvSpPr>
          <p:cNvPr id="4" name="Slide Number Placeholder 5">
            <a:extLst>
              <a:ext uri="{FF2B5EF4-FFF2-40B4-BE49-F238E27FC236}">
                <a16:creationId xmlns:a16="http://schemas.microsoft.com/office/drawing/2014/main" id="{CCE7F478-79B1-427E-AF6B-227421F31106}"/>
              </a:ext>
            </a:extLst>
          </p:cNvPr>
          <p:cNvSpPr>
            <a:spLocks noGrp="1"/>
          </p:cNvSpPr>
          <p:nvPr>
            <p:ph type="sldNum" sz="quarter" idx="12"/>
          </p:nvPr>
        </p:nvSpPr>
        <p:spPr/>
        <p:txBody>
          <a:bodyPr/>
          <a:lstStyle>
            <a:lvl1pPr eaLnBrk="0" hangingPunct="0">
              <a:defRPr b="1">
                <a:cs typeface="Times New Roman" panose="02020603050405020304" pitchFamily="18" charset="0"/>
              </a:defRPr>
            </a:lvl1pPr>
          </a:lstStyle>
          <a:p>
            <a:fld id="{8DCACE00-E671-412A-BF45-248BDC044588}" type="slidenum">
              <a:rPr lang="en-US" altLang="en-US"/>
              <a:pPr/>
              <a:t>‹#›</a:t>
            </a:fld>
            <a:endParaRPr lang="en-US" altLang="en-US"/>
          </a:p>
        </p:txBody>
      </p:sp>
    </p:spTree>
    <p:extLst>
      <p:ext uri="{BB962C8B-B14F-4D97-AF65-F5344CB8AC3E}">
        <p14:creationId xmlns:p14="http://schemas.microsoft.com/office/powerpoint/2010/main" val="82125927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4FA530D4-5743-472A-B55F-D6AECE7B7716}"/>
              </a:ext>
            </a:extLst>
          </p:cNvPr>
          <p:cNvSpPr>
            <a:spLocks noGrp="1"/>
          </p:cNvSpPr>
          <p:nvPr>
            <p:ph type="dt" sz="half" idx="10"/>
          </p:nvPr>
        </p:nvSpPr>
        <p:spPr/>
        <p:txBody>
          <a:bodyPr/>
          <a:lstStyle>
            <a:lvl1pPr eaLnBrk="0" hangingPunct="0">
              <a:defRPr b="1"/>
            </a:lvl1pPr>
          </a:lstStyle>
          <a:p>
            <a:pPr>
              <a:defRPr/>
            </a:pPr>
            <a:fld id="{6549C5AB-BFEA-40FC-9A7A-D8BE86FF7502}" type="datetime1">
              <a:rPr lang="en-US"/>
              <a:pPr>
                <a:defRPr/>
              </a:pPr>
              <a:t>12/7/2022</a:t>
            </a:fld>
            <a:endParaRPr lang="en-US"/>
          </a:p>
        </p:txBody>
      </p:sp>
      <p:sp>
        <p:nvSpPr>
          <p:cNvPr id="6" name="Footer Placeholder 4">
            <a:extLst>
              <a:ext uri="{FF2B5EF4-FFF2-40B4-BE49-F238E27FC236}">
                <a16:creationId xmlns:a16="http://schemas.microsoft.com/office/drawing/2014/main" id="{2024F90C-855A-4264-9806-A33D3070B06A}"/>
              </a:ext>
            </a:extLst>
          </p:cNvPr>
          <p:cNvSpPr>
            <a:spLocks noGrp="1"/>
          </p:cNvSpPr>
          <p:nvPr>
            <p:ph type="ftr" sz="quarter" idx="11"/>
          </p:nvPr>
        </p:nvSpPr>
        <p:spPr/>
        <p:txBody>
          <a:bodyPr/>
          <a:lstStyle>
            <a:lvl1pPr eaLnBrk="0" hangingPunct="0">
              <a:defRPr b="1"/>
            </a:lvl1pPr>
          </a:lstStyle>
          <a:p>
            <a:pPr>
              <a:defRPr/>
            </a:pPr>
            <a:r>
              <a:rPr lang="en-US"/>
              <a:t>Hoàng Thị Hồng</a:t>
            </a:r>
          </a:p>
        </p:txBody>
      </p:sp>
      <p:sp>
        <p:nvSpPr>
          <p:cNvPr id="7" name="Slide Number Placeholder 5">
            <a:extLst>
              <a:ext uri="{FF2B5EF4-FFF2-40B4-BE49-F238E27FC236}">
                <a16:creationId xmlns:a16="http://schemas.microsoft.com/office/drawing/2014/main" id="{3094E38A-D00F-449C-9C92-9FE53A82D437}"/>
              </a:ext>
            </a:extLst>
          </p:cNvPr>
          <p:cNvSpPr>
            <a:spLocks noGrp="1"/>
          </p:cNvSpPr>
          <p:nvPr>
            <p:ph type="sldNum" sz="quarter" idx="12"/>
          </p:nvPr>
        </p:nvSpPr>
        <p:spPr/>
        <p:txBody>
          <a:bodyPr/>
          <a:lstStyle>
            <a:lvl1pPr eaLnBrk="0" hangingPunct="0">
              <a:defRPr b="1">
                <a:cs typeface="Times New Roman" panose="02020603050405020304" pitchFamily="18" charset="0"/>
              </a:defRPr>
            </a:lvl1pPr>
          </a:lstStyle>
          <a:p>
            <a:fld id="{47BBB303-43E6-4BEB-9F96-E4D43B9FE35D}" type="slidenum">
              <a:rPr lang="en-US" altLang="en-US"/>
              <a:pPr/>
              <a:t>‹#›</a:t>
            </a:fld>
            <a:endParaRPr lang="en-US" altLang="en-US"/>
          </a:p>
        </p:txBody>
      </p:sp>
    </p:spTree>
    <p:extLst>
      <p:ext uri="{BB962C8B-B14F-4D97-AF65-F5344CB8AC3E}">
        <p14:creationId xmlns:p14="http://schemas.microsoft.com/office/powerpoint/2010/main" val="268469352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40087E5E-4E1F-4866-B697-5831CDAD1C41}"/>
              </a:ext>
            </a:extLst>
          </p:cNvPr>
          <p:cNvSpPr>
            <a:spLocks noGrp="1"/>
          </p:cNvSpPr>
          <p:nvPr>
            <p:ph type="dt" sz="half" idx="10"/>
          </p:nvPr>
        </p:nvSpPr>
        <p:spPr/>
        <p:txBody>
          <a:bodyPr/>
          <a:lstStyle>
            <a:lvl1pPr eaLnBrk="0" hangingPunct="0">
              <a:defRPr b="1"/>
            </a:lvl1pPr>
          </a:lstStyle>
          <a:p>
            <a:pPr>
              <a:defRPr/>
            </a:pPr>
            <a:fld id="{1B651244-9B94-49B2-9490-16C5D7238492}" type="datetime1">
              <a:rPr lang="en-US"/>
              <a:pPr>
                <a:defRPr/>
              </a:pPr>
              <a:t>12/7/2022</a:t>
            </a:fld>
            <a:endParaRPr lang="en-US"/>
          </a:p>
        </p:txBody>
      </p:sp>
      <p:sp>
        <p:nvSpPr>
          <p:cNvPr id="6" name="Footer Placeholder 4">
            <a:extLst>
              <a:ext uri="{FF2B5EF4-FFF2-40B4-BE49-F238E27FC236}">
                <a16:creationId xmlns:a16="http://schemas.microsoft.com/office/drawing/2014/main" id="{44922337-C594-44E7-8FAE-FD142F45F6A7}"/>
              </a:ext>
            </a:extLst>
          </p:cNvPr>
          <p:cNvSpPr>
            <a:spLocks noGrp="1"/>
          </p:cNvSpPr>
          <p:nvPr>
            <p:ph type="ftr" sz="quarter" idx="11"/>
          </p:nvPr>
        </p:nvSpPr>
        <p:spPr/>
        <p:txBody>
          <a:bodyPr/>
          <a:lstStyle>
            <a:lvl1pPr eaLnBrk="0" hangingPunct="0">
              <a:defRPr b="1"/>
            </a:lvl1pPr>
          </a:lstStyle>
          <a:p>
            <a:pPr>
              <a:defRPr/>
            </a:pPr>
            <a:r>
              <a:rPr lang="en-US"/>
              <a:t>Hoàng Thị Hồng</a:t>
            </a:r>
          </a:p>
        </p:txBody>
      </p:sp>
      <p:sp>
        <p:nvSpPr>
          <p:cNvPr id="7" name="Slide Number Placeholder 5">
            <a:extLst>
              <a:ext uri="{FF2B5EF4-FFF2-40B4-BE49-F238E27FC236}">
                <a16:creationId xmlns:a16="http://schemas.microsoft.com/office/drawing/2014/main" id="{4B89F8BF-38B9-4785-8F2C-1079D5EA7156}"/>
              </a:ext>
            </a:extLst>
          </p:cNvPr>
          <p:cNvSpPr>
            <a:spLocks noGrp="1"/>
          </p:cNvSpPr>
          <p:nvPr>
            <p:ph type="sldNum" sz="quarter" idx="12"/>
          </p:nvPr>
        </p:nvSpPr>
        <p:spPr/>
        <p:txBody>
          <a:bodyPr/>
          <a:lstStyle>
            <a:lvl1pPr eaLnBrk="0" hangingPunct="0">
              <a:defRPr b="1">
                <a:cs typeface="Times New Roman" panose="02020603050405020304" pitchFamily="18" charset="0"/>
              </a:defRPr>
            </a:lvl1pPr>
          </a:lstStyle>
          <a:p>
            <a:fld id="{291F220F-ED92-406F-B5DB-1A2051823D75}" type="slidenum">
              <a:rPr lang="en-US" altLang="en-US"/>
              <a:pPr/>
              <a:t>‹#›</a:t>
            </a:fld>
            <a:endParaRPr lang="en-US" altLang="en-US"/>
          </a:p>
        </p:txBody>
      </p:sp>
    </p:spTree>
    <p:extLst>
      <p:ext uri="{BB962C8B-B14F-4D97-AF65-F5344CB8AC3E}">
        <p14:creationId xmlns:p14="http://schemas.microsoft.com/office/powerpoint/2010/main" val="102157995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6191766-0A25-4982-A13F-533C52EBF528}"/>
              </a:ext>
            </a:extLst>
          </p:cNvPr>
          <p:cNvSpPr>
            <a:spLocks noGrp="1"/>
          </p:cNvSpPr>
          <p:nvPr>
            <p:ph type="dt" sz="half" idx="10"/>
          </p:nvPr>
        </p:nvSpPr>
        <p:spPr/>
        <p:txBody>
          <a:bodyPr/>
          <a:lstStyle>
            <a:lvl1pPr eaLnBrk="0" hangingPunct="0">
              <a:defRPr b="1"/>
            </a:lvl1pPr>
          </a:lstStyle>
          <a:p>
            <a:pPr>
              <a:defRPr/>
            </a:pPr>
            <a:fld id="{69C8D92E-096E-498E-8754-58EA78989912}" type="datetime1">
              <a:rPr lang="en-US"/>
              <a:pPr>
                <a:defRPr/>
              </a:pPr>
              <a:t>12/7/2022</a:t>
            </a:fld>
            <a:endParaRPr lang="en-US"/>
          </a:p>
        </p:txBody>
      </p:sp>
      <p:sp>
        <p:nvSpPr>
          <p:cNvPr id="5" name="Footer Placeholder 4">
            <a:extLst>
              <a:ext uri="{FF2B5EF4-FFF2-40B4-BE49-F238E27FC236}">
                <a16:creationId xmlns:a16="http://schemas.microsoft.com/office/drawing/2014/main" id="{CF04DE40-895F-41EE-B89E-4D6229DA96DE}"/>
              </a:ext>
            </a:extLst>
          </p:cNvPr>
          <p:cNvSpPr>
            <a:spLocks noGrp="1"/>
          </p:cNvSpPr>
          <p:nvPr>
            <p:ph type="ftr" sz="quarter" idx="11"/>
          </p:nvPr>
        </p:nvSpPr>
        <p:spPr/>
        <p:txBody>
          <a:bodyPr/>
          <a:lstStyle>
            <a:lvl1pPr eaLnBrk="0" hangingPunct="0">
              <a:defRPr b="1"/>
            </a:lvl1pPr>
          </a:lstStyle>
          <a:p>
            <a:pPr>
              <a:defRPr/>
            </a:pPr>
            <a:r>
              <a:rPr lang="en-US"/>
              <a:t>Hoàng Thị Hồng</a:t>
            </a:r>
          </a:p>
        </p:txBody>
      </p:sp>
      <p:sp>
        <p:nvSpPr>
          <p:cNvPr id="6" name="Slide Number Placeholder 5">
            <a:extLst>
              <a:ext uri="{FF2B5EF4-FFF2-40B4-BE49-F238E27FC236}">
                <a16:creationId xmlns:a16="http://schemas.microsoft.com/office/drawing/2014/main" id="{1F467B73-74A8-4565-A91A-859E0BC429E2}"/>
              </a:ext>
            </a:extLst>
          </p:cNvPr>
          <p:cNvSpPr>
            <a:spLocks noGrp="1"/>
          </p:cNvSpPr>
          <p:nvPr>
            <p:ph type="sldNum" sz="quarter" idx="12"/>
          </p:nvPr>
        </p:nvSpPr>
        <p:spPr/>
        <p:txBody>
          <a:bodyPr/>
          <a:lstStyle>
            <a:lvl1pPr eaLnBrk="0" hangingPunct="0">
              <a:defRPr b="1">
                <a:cs typeface="Times New Roman" panose="02020603050405020304" pitchFamily="18" charset="0"/>
              </a:defRPr>
            </a:lvl1pPr>
          </a:lstStyle>
          <a:p>
            <a:fld id="{D8CA9D09-F392-4099-BA61-8B870D6F0B66}" type="slidenum">
              <a:rPr lang="en-US" altLang="en-US"/>
              <a:pPr/>
              <a:t>‹#›</a:t>
            </a:fld>
            <a:endParaRPr lang="en-US" altLang="en-US"/>
          </a:p>
        </p:txBody>
      </p:sp>
    </p:spTree>
    <p:extLst>
      <p:ext uri="{BB962C8B-B14F-4D97-AF65-F5344CB8AC3E}">
        <p14:creationId xmlns:p14="http://schemas.microsoft.com/office/powerpoint/2010/main" val="37103093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3D0CF42-6314-4173-A402-4CF2999815BF}"/>
              </a:ext>
            </a:extLst>
          </p:cNvPr>
          <p:cNvSpPr>
            <a:spLocks noGrp="1"/>
          </p:cNvSpPr>
          <p:nvPr>
            <p:ph type="dt" sz="half" idx="10"/>
          </p:nvPr>
        </p:nvSpPr>
        <p:spPr/>
        <p:txBody>
          <a:bodyPr/>
          <a:lstStyle>
            <a:lvl1pPr eaLnBrk="0" hangingPunct="0">
              <a:defRPr b="1"/>
            </a:lvl1pPr>
          </a:lstStyle>
          <a:p>
            <a:pPr>
              <a:defRPr/>
            </a:pPr>
            <a:fld id="{C1372842-DE17-4150-9B10-08787D2AAF47}" type="datetime1">
              <a:rPr lang="en-US"/>
              <a:pPr>
                <a:defRPr/>
              </a:pPr>
              <a:t>12/7/2022</a:t>
            </a:fld>
            <a:endParaRPr lang="en-US"/>
          </a:p>
        </p:txBody>
      </p:sp>
      <p:sp>
        <p:nvSpPr>
          <p:cNvPr id="5" name="Footer Placeholder 4">
            <a:extLst>
              <a:ext uri="{FF2B5EF4-FFF2-40B4-BE49-F238E27FC236}">
                <a16:creationId xmlns:a16="http://schemas.microsoft.com/office/drawing/2014/main" id="{91E97A47-755A-4396-AD1A-546220A9044D}"/>
              </a:ext>
            </a:extLst>
          </p:cNvPr>
          <p:cNvSpPr>
            <a:spLocks noGrp="1"/>
          </p:cNvSpPr>
          <p:nvPr>
            <p:ph type="ftr" sz="quarter" idx="11"/>
          </p:nvPr>
        </p:nvSpPr>
        <p:spPr/>
        <p:txBody>
          <a:bodyPr/>
          <a:lstStyle>
            <a:lvl1pPr eaLnBrk="0" hangingPunct="0">
              <a:defRPr b="1"/>
            </a:lvl1pPr>
          </a:lstStyle>
          <a:p>
            <a:pPr>
              <a:defRPr/>
            </a:pPr>
            <a:r>
              <a:rPr lang="en-US"/>
              <a:t>Hoàng Thị Hồng</a:t>
            </a:r>
          </a:p>
        </p:txBody>
      </p:sp>
      <p:sp>
        <p:nvSpPr>
          <p:cNvPr id="6" name="Slide Number Placeholder 5">
            <a:extLst>
              <a:ext uri="{FF2B5EF4-FFF2-40B4-BE49-F238E27FC236}">
                <a16:creationId xmlns:a16="http://schemas.microsoft.com/office/drawing/2014/main" id="{0EE67039-27DA-488E-8827-6A9D412856F1}"/>
              </a:ext>
            </a:extLst>
          </p:cNvPr>
          <p:cNvSpPr>
            <a:spLocks noGrp="1"/>
          </p:cNvSpPr>
          <p:nvPr>
            <p:ph type="sldNum" sz="quarter" idx="12"/>
          </p:nvPr>
        </p:nvSpPr>
        <p:spPr/>
        <p:txBody>
          <a:bodyPr/>
          <a:lstStyle>
            <a:lvl1pPr eaLnBrk="0" hangingPunct="0">
              <a:defRPr b="1">
                <a:cs typeface="Times New Roman" panose="02020603050405020304" pitchFamily="18" charset="0"/>
              </a:defRPr>
            </a:lvl1pPr>
          </a:lstStyle>
          <a:p>
            <a:fld id="{5A381526-1DE0-4BA6-B91A-8B41DA2DBEBD}" type="slidenum">
              <a:rPr lang="en-US" altLang="en-US"/>
              <a:pPr/>
              <a:t>‹#›</a:t>
            </a:fld>
            <a:endParaRPr lang="en-US" altLang="en-US"/>
          </a:p>
        </p:txBody>
      </p:sp>
    </p:spTree>
    <p:extLst>
      <p:ext uri="{BB962C8B-B14F-4D97-AF65-F5344CB8AC3E}">
        <p14:creationId xmlns:p14="http://schemas.microsoft.com/office/powerpoint/2010/main" val="341005665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vi-VN"/>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Date Placeholder 3">
            <a:extLst>
              <a:ext uri="{FF2B5EF4-FFF2-40B4-BE49-F238E27FC236}">
                <a16:creationId xmlns:a16="http://schemas.microsoft.com/office/drawing/2014/main" id="{7C0D6F42-AAC0-4D11-8540-77F5BBB74FFA}"/>
              </a:ext>
            </a:extLst>
          </p:cNvPr>
          <p:cNvSpPr>
            <a:spLocks noGrp="1"/>
          </p:cNvSpPr>
          <p:nvPr>
            <p:ph type="dt" sz="half" idx="10"/>
          </p:nvPr>
        </p:nvSpPr>
        <p:spPr/>
        <p:txBody>
          <a:bodyPr/>
          <a:lstStyle>
            <a:lvl1pPr eaLnBrk="0" hangingPunct="0">
              <a:defRPr b="1">
                <a:latin typeface="Times New Roman" panose="02020603050405020304" pitchFamily="18" charset="0"/>
                <a:cs typeface="Times New Roman" panose="02020603050405020304" pitchFamily="18" charset="0"/>
              </a:defRPr>
            </a:lvl1pPr>
          </a:lstStyle>
          <a:p>
            <a:pPr>
              <a:defRPr/>
            </a:pPr>
            <a:endParaRPr lang="en-US"/>
          </a:p>
        </p:txBody>
      </p:sp>
      <p:sp>
        <p:nvSpPr>
          <p:cNvPr id="5" name="Footer Placeholder 4">
            <a:extLst>
              <a:ext uri="{FF2B5EF4-FFF2-40B4-BE49-F238E27FC236}">
                <a16:creationId xmlns:a16="http://schemas.microsoft.com/office/drawing/2014/main" id="{F4C2D0F1-EB7C-4917-82DB-DF51A4B54767}"/>
              </a:ext>
            </a:extLst>
          </p:cNvPr>
          <p:cNvSpPr>
            <a:spLocks noGrp="1"/>
          </p:cNvSpPr>
          <p:nvPr>
            <p:ph type="ftr" sz="quarter" idx="11"/>
          </p:nvPr>
        </p:nvSpPr>
        <p:spPr/>
        <p:txBody>
          <a:bodyPr/>
          <a:lstStyle>
            <a:lvl1pPr eaLnBrk="0" hangingPunct="0">
              <a:defRPr b="1">
                <a:latin typeface="Times New Roman" panose="02020603050405020304" pitchFamily="18" charset="0"/>
                <a:cs typeface="Times New Roman" panose="02020603050405020304" pitchFamily="18" charset="0"/>
              </a:defRPr>
            </a:lvl1pPr>
          </a:lstStyle>
          <a:p>
            <a:pPr>
              <a:defRPr/>
            </a:pPr>
            <a:endParaRPr lang="en-US"/>
          </a:p>
        </p:txBody>
      </p:sp>
      <p:sp>
        <p:nvSpPr>
          <p:cNvPr id="6" name="Slide Number Placeholder 5">
            <a:extLst>
              <a:ext uri="{FF2B5EF4-FFF2-40B4-BE49-F238E27FC236}">
                <a16:creationId xmlns:a16="http://schemas.microsoft.com/office/drawing/2014/main" id="{A477D7F9-073A-42F7-97BB-AEF0802F4221}"/>
              </a:ext>
            </a:extLst>
          </p:cNvPr>
          <p:cNvSpPr>
            <a:spLocks noGrp="1"/>
          </p:cNvSpPr>
          <p:nvPr>
            <p:ph type="sldNum" sz="quarter" idx="12"/>
          </p:nvPr>
        </p:nvSpPr>
        <p:spPr/>
        <p:txBody>
          <a:bodyPr/>
          <a:lstStyle>
            <a:lvl1pPr eaLnBrk="0" hangingPunct="0">
              <a:defRPr b="1">
                <a:latin typeface="Times New Roman" panose="02020603050405020304" pitchFamily="18" charset="0"/>
                <a:cs typeface="Times New Roman" panose="02020603050405020304" pitchFamily="18" charset="0"/>
              </a:defRPr>
            </a:lvl1pPr>
          </a:lstStyle>
          <a:p>
            <a:fld id="{65BD546D-858C-427E-A0B0-2678E4902120}" type="slidenum">
              <a:rPr lang="en-US" altLang="en-US"/>
              <a:pPr/>
              <a:t>‹#›</a:t>
            </a:fld>
            <a:endParaRPr lang="en-US" altLang="en-US"/>
          </a:p>
        </p:txBody>
      </p:sp>
    </p:spTree>
    <p:extLst>
      <p:ext uri="{BB962C8B-B14F-4D97-AF65-F5344CB8AC3E}">
        <p14:creationId xmlns:p14="http://schemas.microsoft.com/office/powerpoint/2010/main" val="325302218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FEA82467-5EF1-4272-86BE-F648FD6C5D65}"/>
              </a:ext>
            </a:extLst>
          </p:cNvPr>
          <p:cNvSpPr>
            <a:spLocks noGrp="1"/>
          </p:cNvSpPr>
          <p:nvPr>
            <p:ph type="dt" sz="half" idx="10"/>
          </p:nvPr>
        </p:nvSpPr>
        <p:spPr/>
        <p:txBody>
          <a:bodyPr/>
          <a:lstStyle>
            <a:lvl1pPr eaLnBrk="0" hangingPunct="0">
              <a:defRPr b="1">
                <a:latin typeface="Times New Roman" panose="02020603050405020304" pitchFamily="18" charset="0"/>
                <a:cs typeface="Times New Roman" panose="02020603050405020304" pitchFamily="18" charset="0"/>
              </a:defRPr>
            </a:lvl1pPr>
          </a:lstStyle>
          <a:p>
            <a:pPr>
              <a:defRPr/>
            </a:pPr>
            <a:endParaRPr lang="en-US"/>
          </a:p>
        </p:txBody>
      </p:sp>
      <p:sp>
        <p:nvSpPr>
          <p:cNvPr id="5" name="Footer Placeholder 4">
            <a:extLst>
              <a:ext uri="{FF2B5EF4-FFF2-40B4-BE49-F238E27FC236}">
                <a16:creationId xmlns:a16="http://schemas.microsoft.com/office/drawing/2014/main" id="{C584986E-D42F-4D0F-A778-382BCABD07EE}"/>
              </a:ext>
            </a:extLst>
          </p:cNvPr>
          <p:cNvSpPr>
            <a:spLocks noGrp="1"/>
          </p:cNvSpPr>
          <p:nvPr>
            <p:ph type="ftr" sz="quarter" idx="11"/>
          </p:nvPr>
        </p:nvSpPr>
        <p:spPr/>
        <p:txBody>
          <a:bodyPr/>
          <a:lstStyle>
            <a:lvl1pPr eaLnBrk="0" hangingPunct="0">
              <a:defRPr b="1">
                <a:latin typeface="Times New Roman" panose="02020603050405020304" pitchFamily="18" charset="0"/>
                <a:cs typeface="Times New Roman" panose="02020603050405020304" pitchFamily="18" charset="0"/>
              </a:defRPr>
            </a:lvl1pPr>
          </a:lstStyle>
          <a:p>
            <a:pPr>
              <a:defRPr/>
            </a:pPr>
            <a:endParaRPr lang="en-US"/>
          </a:p>
        </p:txBody>
      </p:sp>
      <p:sp>
        <p:nvSpPr>
          <p:cNvPr id="6" name="Slide Number Placeholder 5">
            <a:extLst>
              <a:ext uri="{FF2B5EF4-FFF2-40B4-BE49-F238E27FC236}">
                <a16:creationId xmlns:a16="http://schemas.microsoft.com/office/drawing/2014/main" id="{61475D46-BA32-4BAA-A147-5C43A80A7EDA}"/>
              </a:ext>
            </a:extLst>
          </p:cNvPr>
          <p:cNvSpPr>
            <a:spLocks noGrp="1"/>
          </p:cNvSpPr>
          <p:nvPr>
            <p:ph type="sldNum" sz="quarter" idx="12"/>
          </p:nvPr>
        </p:nvSpPr>
        <p:spPr/>
        <p:txBody>
          <a:bodyPr/>
          <a:lstStyle>
            <a:lvl1pPr eaLnBrk="0" hangingPunct="0">
              <a:defRPr b="1">
                <a:latin typeface="Times New Roman" panose="02020603050405020304" pitchFamily="18" charset="0"/>
                <a:cs typeface="Times New Roman" panose="02020603050405020304" pitchFamily="18" charset="0"/>
              </a:defRPr>
            </a:lvl1pPr>
          </a:lstStyle>
          <a:p>
            <a:fld id="{708CE320-DBCC-4D14-A59A-A6E522A514F0}" type="slidenum">
              <a:rPr lang="en-US" altLang="en-US"/>
              <a:pPr/>
              <a:t>‹#›</a:t>
            </a:fld>
            <a:endParaRPr lang="en-US" altLang="en-US"/>
          </a:p>
        </p:txBody>
      </p:sp>
    </p:spTree>
    <p:extLst>
      <p:ext uri="{BB962C8B-B14F-4D97-AF65-F5344CB8AC3E}">
        <p14:creationId xmlns:p14="http://schemas.microsoft.com/office/powerpoint/2010/main" val="36923303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1">
            <a:extLst>
              <a:ext uri="{FF2B5EF4-FFF2-40B4-BE49-F238E27FC236}">
                <a16:creationId xmlns:a16="http://schemas.microsoft.com/office/drawing/2014/main" id="{FF7AD047-0EAD-46E5-8B1B-7A00AE40CCC0}"/>
              </a:ext>
            </a:extLst>
          </p:cNvPr>
          <p:cNvSpPr>
            <a:spLocks noGrp="1" noChangeArrowheads="1"/>
          </p:cNvSpPr>
          <p:nvPr>
            <p:ph type="dt" sz="half" idx="10"/>
          </p:nvPr>
        </p:nvSpPr>
        <p:spPr>
          <a:ln/>
        </p:spPr>
        <p:txBody>
          <a:bodyPr/>
          <a:lstStyle>
            <a:lvl1pPr>
              <a:defRPr/>
            </a:lvl1pPr>
          </a:lstStyle>
          <a:p>
            <a:pPr>
              <a:defRPr/>
            </a:pPr>
            <a:fld id="{DBE4DB39-A787-4B8C-A587-F9C2FAE71D84}" type="datetime1">
              <a:rPr lang="en-US"/>
              <a:pPr>
                <a:defRPr/>
              </a:pPr>
              <a:t>12/7/2022</a:t>
            </a:fld>
            <a:endParaRPr lang="en-US"/>
          </a:p>
        </p:txBody>
      </p:sp>
      <p:sp>
        <p:nvSpPr>
          <p:cNvPr id="3" name="Rectangle 12">
            <a:extLst>
              <a:ext uri="{FF2B5EF4-FFF2-40B4-BE49-F238E27FC236}">
                <a16:creationId xmlns:a16="http://schemas.microsoft.com/office/drawing/2014/main" id="{880752AC-DBA4-4EE8-99EE-81F00ABACBCA}"/>
              </a:ext>
            </a:extLst>
          </p:cNvPr>
          <p:cNvSpPr>
            <a:spLocks noGrp="1" noChangeArrowheads="1"/>
          </p:cNvSpPr>
          <p:nvPr>
            <p:ph type="ftr" sz="quarter" idx="11"/>
          </p:nvPr>
        </p:nvSpPr>
        <p:spPr>
          <a:ln/>
        </p:spPr>
        <p:txBody>
          <a:bodyPr/>
          <a:lstStyle>
            <a:lvl1pPr>
              <a:defRPr/>
            </a:lvl1pPr>
          </a:lstStyle>
          <a:p>
            <a:pPr>
              <a:defRPr/>
            </a:pPr>
            <a:r>
              <a:rPr lang="en-US"/>
              <a:t>Hoàng Thị Hồng</a:t>
            </a:r>
          </a:p>
        </p:txBody>
      </p:sp>
      <p:sp>
        <p:nvSpPr>
          <p:cNvPr id="4" name="Rectangle 13">
            <a:extLst>
              <a:ext uri="{FF2B5EF4-FFF2-40B4-BE49-F238E27FC236}">
                <a16:creationId xmlns:a16="http://schemas.microsoft.com/office/drawing/2014/main" id="{16329093-52E3-4074-86BB-315C0A081066}"/>
              </a:ext>
            </a:extLst>
          </p:cNvPr>
          <p:cNvSpPr>
            <a:spLocks noGrp="1" noChangeArrowheads="1"/>
          </p:cNvSpPr>
          <p:nvPr>
            <p:ph type="sldNum" sz="quarter" idx="12"/>
          </p:nvPr>
        </p:nvSpPr>
        <p:spPr>
          <a:ln/>
        </p:spPr>
        <p:txBody>
          <a:bodyPr/>
          <a:lstStyle>
            <a:lvl1pPr>
              <a:defRPr/>
            </a:lvl1pPr>
          </a:lstStyle>
          <a:p>
            <a:fld id="{03D947A7-8C0E-432C-AF8E-F2B2E80E3D37}" type="slidenum">
              <a:rPr lang="en-US" altLang="en-US"/>
              <a:pPr/>
              <a:t>‹#›</a:t>
            </a:fld>
            <a:endParaRPr lang="en-US" altLang="en-US"/>
          </a:p>
        </p:txBody>
      </p:sp>
    </p:spTree>
    <p:extLst>
      <p:ext uri="{BB962C8B-B14F-4D97-AF65-F5344CB8AC3E}">
        <p14:creationId xmlns:p14="http://schemas.microsoft.com/office/powerpoint/2010/main" val="1832150737"/>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vi-VN"/>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Date Placeholder 3">
            <a:extLst>
              <a:ext uri="{FF2B5EF4-FFF2-40B4-BE49-F238E27FC236}">
                <a16:creationId xmlns:a16="http://schemas.microsoft.com/office/drawing/2014/main" id="{40D95399-8889-4E8B-B00A-A74E2CB6E589}"/>
              </a:ext>
            </a:extLst>
          </p:cNvPr>
          <p:cNvSpPr>
            <a:spLocks noGrp="1"/>
          </p:cNvSpPr>
          <p:nvPr>
            <p:ph type="dt" sz="half" idx="10"/>
          </p:nvPr>
        </p:nvSpPr>
        <p:spPr/>
        <p:txBody>
          <a:bodyPr/>
          <a:lstStyle>
            <a:lvl1pPr eaLnBrk="0" hangingPunct="0">
              <a:defRPr b="1">
                <a:latin typeface="Times New Roman" panose="02020603050405020304" pitchFamily="18" charset="0"/>
                <a:cs typeface="Times New Roman" panose="02020603050405020304" pitchFamily="18" charset="0"/>
              </a:defRPr>
            </a:lvl1pPr>
          </a:lstStyle>
          <a:p>
            <a:pPr>
              <a:defRPr/>
            </a:pPr>
            <a:endParaRPr lang="en-US"/>
          </a:p>
        </p:txBody>
      </p:sp>
      <p:sp>
        <p:nvSpPr>
          <p:cNvPr id="5" name="Footer Placeholder 4">
            <a:extLst>
              <a:ext uri="{FF2B5EF4-FFF2-40B4-BE49-F238E27FC236}">
                <a16:creationId xmlns:a16="http://schemas.microsoft.com/office/drawing/2014/main" id="{C6B2BC70-6CD7-40DA-8CD5-0B61B0CD3CDE}"/>
              </a:ext>
            </a:extLst>
          </p:cNvPr>
          <p:cNvSpPr>
            <a:spLocks noGrp="1"/>
          </p:cNvSpPr>
          <p:nvPr>
            <p:ph type="ftr" sz="quarter" idx="11"/>
          </p:nvPr>
        </p:nvSpPr>
        <p:spPr/>
        <p:txBody>
          <a:bodyPr/>
          <a:lstStyle>
            <a:lvl1pPr eaLnBrk="0" hangingPunct="0">
              <a:defRPr b="1">
                <a:latin typeface="Times New Roman" panose="02020603050405020304" pitchFamily="18" charset="0"/>
                <a:cs typeface="Times New Roman" panose="02020603050405020304" pitchFamily="18" charset="0"/>
              </a:defRPr>
            </a:lvl1pPr>
          </a:lstStyle>
          <a:p>
            <a:pPr>
              <a:defRPr/>
            </a:pPr>
            <a:endParaRPr lang="en-US"/>
          </a:p>
        </p:txBody>
      </p:sp>
      <p:sp>
        <p:nvSpPr>
          <p:cNvPr id="6" name="Slide Number Placeholder 5">
            <a:extLst>
              <a:ext uri="{FF2B5EF4-FFF2-40B4-BE49-F238E27FC236}">
                <a16:creationId xmlns:a16="http://schemas.microsoft.com/office/drawing/2014/main" id="{CE194F65-39E9-4DFB-B8B6-C7FC11385F34}"/>
              </a:ext>
            </a:extLst>
          </p:cNvPr>
          <p:cNvSpPr>
            <a:spLocks noGrp="1"/>
          </p:cNvSpPr>
          <p:nvPr>
            <p:ph type="sldNum" sz="quarter" idx="12"/>
          </p:nvPr>
        </p:nvSpPr>
        <p:spPr/>
        <p:txBody>
          <a:bodyPr/>
          <a:lstStyle>
            <a:lvl1pPr eaLnBrk="0" hangingPunct="0">
              <a:defRPr b="1">
                <a:latin typeface="Times New Roman" panose="02020603050405020304" pitchFamily="18" charset="0"/>
                <a:cs typeface="Times New Roman" panose="02020603050405020304" pitchFamily="18" charset="0"/>
              </a:defRPr>
            </a:lvl1pPr>
          </a:lstStyle>
          <a:p>
            <a:fld id="{FF27F240-D324-4F5F-AF31-36DA8DE25B0A}" type="slidenum">
              <a:rPr lang="en-US" altLang="en-US"/>
              <a:pPr/>
              <a:t>‹#›</a:t>
            </a:fld>
            <a:endParaRPr lang="en-US" altLang="en-US"/>
          </a:p>
        </p:txBody>
      </p:sp>
    </p:spTree>
    <p:extLst>
      <p:ext uri="{BB962C8B-B14F-4D97-AF65-F5344CB8AC3E}">
        <p14:creationId xmlns:p14="http://schemas.microsoft.com/office/powerpoint/2010/main" val="285700189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a:extLst>
              <a:ext uri="{FF2B5EF4-FFF2-40B4-BE49-F238E27FC236}">
                <a16:creationId xmlns:a16="http://schemas.microsoft.com/office/drawing/2014/main" id="{1D5086FD-E666-4997-B54F-2517AC60F8B8}"/>
              </a:ext>
            </a:extLst>
          </p:cNvPr>
          <p:cNvSpPr>
            <a:spLocks noGrp="1"/>
          </p:cNvSpPr>
          <p:nvPr>
            <p:ph type="dt" sz="half" idx="10"/>
          </p:nvPr>
        </p:nvSpPr>
        <p:spPr/>
        <p:txBody>
          <a:bodyPr/>
          <a:lstStyle>
            <a:lvl1pPr eaLnBrk="0" hangingPunct="0">
              <a:defRPr b="1">
                <a:latin typeface="Times New Roman" panose="02020603050405020304" pitchFamily="18" charset="0"/>
                <a:cs typeface="Times New Roman" panose="02020603050405020304" pitchFamily="18" charset="0"/>
              </a:defRPr>
            </a:lvl1pPr>
          </a:lstStyle>
          <a:p>
            <a:pPr>
              <a:defRPr/>
            </a:pPr>
            <a:endParaRPr lang="en-US"/>
          </a:p>
        </p:txBody>
      </p:sp>
      <p:sp>
        <p:nvSpPr>
          <p:cNvPr id="6" name="Footer Placeholder 5">
            <a:extLst>
              <a:ext uri="{FF2B5EF4-FFF2-40B4-BE49-F238E27FC236}">
                <a16:creationId xmlns:a16="http://schemas.microsoft.com/office/drawing/2014/main" id="{E4B4698A-F0C6-416A-A7C0-0D7F2AEE25B7}"/>
              </a:ext>
            </a:extLst>
          </p:cNvPr>
          <p:cNvSpPr>
            <a:spLocks noGrp="1"/>
          </p:cNvSpPr>
          <p:nvPr>
            <p:ph type="ftr" sz="quarter" idx="11"/>
          </p:nvPr>
        </p:nvSpPr>
        <p:spPr/>
        <p:txBody>
          <a:bodyPr/>
          <a:lstStyle>
            <a:lvl1pPr eaLnBrk="0" hangingPunct="0">
              <a:defRPr b="1">
                <a:latin typeface="Times New Roman" panose="02020603050405020304" pitchFamily="18" charset="0"/>
                <a:cs typeface="Times New Roman" panose="02020603050405020304" pitchFamily="18" charset="0"/>
              </a:defRPr>
            </a:lvl1pPr>
          </a:lstStyle>
          <a:p>
            <a:pPr>
              <a:defRPr/>
            </a:pPr>
            <a:endParaRPr lang="en-US"/>
          </a:p>
        </p:txBody>
      </p:sp>
      <p:sp>
        <p:nvSpPr>
          <p:cNvPr id="7" name="Slide Number Placeholder 6">
            <a:extLst>
              <a:ext uri="{FF2B5EF4-FFF2-40B4-BE49-F238E27FC236}">
                <a16:creationId xmlns:a16="http://schemas.microsoft.com/office/drawing/2014/main" id="{3D022EAF-8BBC-45EC-8C5A-2D116B6C11E6}"/>
              </a:ext>
            </a:extLst>
          </p:cNvPr>
          <p:cNvSpPr>
            <a:spLocks noGrp="1"/>
          </p:cNvSpPr>
          <p:nvPr>
            <p:ph type="sldNum" sz="quarter" idx="12"/>
          </p:nvPr>
        </p:nvSpPr>
        <p:spPr/>
        <p:txBody>
          <a:bodyPr/>
          <a:lstStyle>
            <a:lvl1pPr eaLnBrk="0" hangingPunct="0">
              <a:defRPr b="1">
                <a:latin typeface="Times New Roman" panose="02020603050405020304" pitchFamily="18" charset="0"/>
                <a:cs typeface="Times New Roman" panose="02020603050405020304" pitchFamily="18" charset="0"/>
              </a:defRPr>
            </a:lvl1pPr>
          </a:lstStyle>
          <a:p>
            <a:fld id="{6C076986-DD85-4F83-9E8E-A26D222AF96A}" type="slidenum">
              <a:rPr lang="en-US" altLang="en-US"/>
              <a:pPr/>
              <a:t>‹#›</a:t>
            </a:fld>
            <a:endParaRPr lang="en-US" altLang="en-US"/>
          </a:p>
        </p:txBody>
      </p:sp>
    </p:spTree>
    <p:extLst>
      <p:ext uri="{BB962C8B-B14F-4D97-AF65-F5344CB8AC3E}">
        <p14:creationId xmlns:p14="http://schemas.microsoft.com/office/powerpoint/2010/main" val="3720920636"/>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endParaRPr lang="vi-VN"/>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a:extLst>
              <a:ext uri="{FF2B5EF4-FFF2-40B4-BE49-F238E27FC236}">
                <a16:creationId xmlns:a16="http://schemas.microsoft.com/office/drawing/2014/main" id="{B27874D2-A3BE-4E3A-A902-119884727A1F}"/>
              </a:ext>
            </a:extLst>
          </p:cNvPr>
          <p:cNvSpPr>
            <a:spLocks noGrp="1"/>
          </p:cNvSpPr>
          <p:nvPr>
            <p:ph type="dt" sz="half" idx="10"/>
          </p:nvPr>
        </p:nvSpPr>
        <p:spPr/>
        <p:txBody>
          <a:bodyPr/>
          <a:lstStyle>
            <a:lvl1pPr eaLnBrk="0" hangingPunct="0">
              <a:defRPr b="1">
                <a:latin typeface="Times New Roman" panose="02020603050405020304" pitchFamily="18" charset="0"/>
                <a:cs typeface="Times New Roman" panose="02020603050405020304" pitchFamily="18" charset="0"/>
              </a:defRPr>
            </a:lvl1pPr>
          </a:lstStyle>
          <a:p>
            <a:pPr>
              <a:defRPr/>
            </a:pPr>
            <a:endParaRPr lang="en-US"/>
          </a:p>
        </p:txBody>
      </p:sp>
      <p:sp>
        <p:nvSpPr>
          <p:cNvPr id="8" name="Footer Placeholder 7">
            <a:extLst>
              <a:ext uri="{FF2B5EF4-FFF2-40B4-BE49-F238E27FC236}">
                <a16:creationId xmlns:a16="http://schemas.microsoft.com/office/drawing/2014/main" id="{C7C53C0C-E037-46E5-9249-C7BAC9868EA1}"/>
              </a:ext>
            </a:extLst>
          </p:cNvPr>
          <p:cNvSpPr>
            <a:spLocks noGrp="1"/>
          </p:cNvSpPr>
          <p:nvPr>
            <p:ph type="ftr" sz="quarter" idx="11"/>
          </p:nvPr>
        </p:nvSpPr>
        <p:spPr/>
        <p:txBody>
          <a:bodyPr/>
          <a:lstStyle>
            <a:lvl1pPr eaLnBrk="0" hangingPunct="0">
              <a:defRPr b="1">
                <a:latin typeface="Times New Roman" panose="02020603050405020304" pitchFamily="18" charset="0"/>
                <a:cs typeface="Times New Roman" panose="02020603050405020304" pitchFamily="18" charset="0"/>
              </a:defRPr>
            </a:lvl1pPr>
          </a:lstStyle>
          <a:p>
            <a:pPr>
              <a:defRPr/>
            </a:pPr>
            <a:endParaRPr lang="en-US"/>
          </a:p>
        </p:txBody>
      </p:sp>
      <p:sp>
        <p:nvSpPr>
          <p:cNvPr id="9" name="Slide Number Placeholder 8">
            <a:extLst>
              <a:ext uri="{FF2B5EF4-FFF2-40B4-BE49-F238E27FC236}">
                <a16:creationId xmlns:a16="http://schemas.microsoft.com/office/drawing/2014/main" id="{8E57C4C7-9366-4E1D-A4FD-D083C28763D8}"/>
              </a:ext>
            </a:extLst>
          </p:cNvPr>
          <p:cNvSpPr>
            <a:spLocks noGrp="1"/>
          </p:cNvSpPr>
          <p:nvPr>
            <p:ph type="sldNum" sz="quarter" idx="12"/>
          </p:nvPr>
        </p:nvSpPr>
        <p:spPr/>
        <p:txBody>
          <a:bodyPr/>
          <a:lstStyle>
            <a:lvl1pPr eaLnBrk="0" hangingPunct="0">
              <a:defRPr b="1">
                <a:latin typeface="Times New Roman" panose="02020603050405020304" pitchFamily="18" charset="0"/>
                <a:cs typeface="Times New Roman" panose="02020603050405020304" pitchFamily="18" charset="0"/>
              </a:defRPr>
            </a:lvl1pPr>
          </a:lstStyle>
          <a:p>
            <a:fld id="{000617D3-6420-4F23-8BB2-E78FD0A4CC17}" type="slidenum">
              <a:rPr lang="en-US" altLang="en-US"/>
              <a:pPr/>
              <a:t>‹#›</a:t>
            </a:fld>
            <a:endParaRPr lang="en-US" altLang="en-US"/>
          </a:p>
        </p:txBody>
      </p:sp>
    </p:spTree>
    <p:extLst>
      <p:ext uri="{BB962C8B-B14F-4D97-AF65-F5344CB8AC3E}">
        <p14:creationId xmlns:p14="http://schemas.microsoft.com/office/powerpoint/2010/main" val="1097351664"/>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Date Placeholder 2">
            <a:extLst>
              <a:ext uri="{FF2B5EF4-FFF2-40B4-BE49-F238E27FC236}">
                <a16:creationId xmlns:a16="http://schemas.microsoft.com/office/drawing/2014/main" id="{05EBCBF9-EB6D-4CDE-B386-B85DC9859E0E}"/>
              </a:ext>
            </a:extLst>
          </p:cNvPr>
          <p:cNvSpPr>
            <a:spLocks noGrp="1"/>
          </p:cNvSpPr>
          <p:nvPr>
            <p:ph type="dt" sz="half" idx="10"/>
          </p:nvPr>
        </p:nvSpPr>
        <p:spPr/>
        <p:txBody>
          <a:bodyPr/>
          <a:lstStyle>
            <a:lvl1pPr eaLnBrk="0" hangingPunct="0">
              <a:defRPr b="1">
                <a:latin typeface="Times New Roman" panose="02020603050405020304" pitchFamily="18" charset="0"/>
                <a:cs typeface="Times New Roman" panose="02020603050405020304" pitchFamily="18" charset="0"/>
              </a:defRPr>
            </a:lvl1pPr>
          </a:lstStyle>
          <a:p>
            <a:pPr>
              <a:defRPr/>
            </a:pPr>
            <a:endParaRPr lang="en-US"/>
          </a:p>
        </p:txBody>
      </p:sp>
      <p:sp>
        <p:nvSpPr>
          <p:cNvPr id="4" name="Footer Placeholder 3">
            <a:extLst>
              <a:ext uri="{FF2B5EF4-FFF2-40B4-BE49-F238E27FC236}">
                <a16:creationId xmlns:a16="http://schemas.microsoft.com/office/drawing/2014/main" id="{1A2FEFBF-7E4C-4028-B722-B7C6992D33A0}"/>
              </a:ext>
            </a:extLst>
          </p:cNvPr>
          <p:cNvSpPr>
            <a:spLocks noGrp="1"/>
          </p:cNvSpPr>
          <p:nvPr>
            <p:ph type="ftr" sz="quarter" idx="11"/>
          </p:nvPr>
        </p:nvSpPr>
        <p:spPr/>
        <p:txBody>
          <a:bodyPr/>
          <a:lstStyle>
            <a:lvl1pPr eaLnBrk="0" hangingPunct="0">
              <a:defRPr b="1">
                <a:latin typeface="Times New Roman" panose="02020603050405020304" pitchFamily="18" charset="0"/>
                <a:cs typeface="Times New Roman" panose="02020603050405020304" pitchFamily="18" charset="0"/>
              </a:defRPr>
            </a:lvl1pPr>
          </a:lstStyle>
          <a:p>
            <a:pPr>
              <a:defRPr/>
            </a:pPr>
            <a:endParaRPr lang="en-US"/>
          </a:p>
        </p:txBody>
      </p:sp>
      <p:sp>
        <p:nvSpPr>
          <p:cNvPr id="5" name="Slide Number Placeholder 4">
            <a:extLst>
              <a:ext uri="{FF2B5EF4-FFF2-40B4-BE49-F238E27FC236}">
                <a16:creationId xmlns:a16="http://schemas.microsoft.com/office/drawing/2014/main" id="{25828CC4-9547-4A11-B1F6-93B8FD3C24A4}"/>
              </a:ext>
            </a:extLst>
          </p:cNvPr>
          <p:cNvSpPr>
            <a:spLocks noGrp="1"/>
          </p:cNvSpPr>
          <p:nvPr>
            <p:ph type="sldNum" sz="quarter" idx="12"/>
          </p:nvPr>
        </p:nvSpPr>
        <p:spPr/>
        <p:txBody>
          <a:bodyPr/>
          <a:lstStyle>
            <a:lvl1pPr eaLnBrk="0" hangingPunct="0">
              <a:defRPr b="1">
                <a:latin typeface="Times New Roman" panose="02020603050405020304" pitchFamily="18" charset="0"/>
                <a:cs typeface="Times New Roman" panose="02020603050405020304" pitchFamily="18" charset="0"/>
              </a:defRPr>
            </a:lvl1pPr>
          </a:lstStyle>
          <a:p>
            <a:fld id="{8B40AAD5-090E-48FB-A42B-5993A0BA04AE}" type="slidenum">
              <a:rPr lang="en-US" altLang="en-US"/>
              <a:pPr/>
              <a:t>‹#›</a:t>
            </a:fld>
            <a:endParaRPr lang="en-US" altLang="en-US"/>
          </a:p>
        </p:txBody>
      </p:sp>
    </p:spTree>
    <p:extLst>
      <p:ext uri="{BB962C8B-B14F-4D97-AF65-F5344CB8AC3E}">
        <p14:creationId xmlns:p14="http://schemas.microsoft.com/office/powerpoint/2010/main" val="104062980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54BB21B-413A-4A06-A8EE-FB88E610EF54}"/>
              </a:ext>
            </a:extLst>
          </p:cNvPr>
          <p:cNvSpPr>
            <a:spLocks noGrp="1"/>
          </p:cNvSpPr>
          <p:nvPr>
            <p:ph type="dt" sz="half" idx="10"/>
          </p:nvPr>
        </p:nvSpPr>
        <p:spPr/>
        <p:txBody>
          <a:bodyPr/>
          <a:lstStyle>
            <a:lvl1pPr eaLnBrk="0" hangingPunct="0">
              <a:defRPr b="1">
                <a:latin typeface="Times New Roman" panose="02020603050405020304" pitchFamily="18" charset="0"/>
                <a:cs typeface="Times New Roman" panose="02020603050405020304" pitchFamily="18" charset="0"/>
              </a:defRPr>
            </a:lvl1pPr>
          </a:lstStyle>
          <a:p>
            <a:pPr>
              <a:defRPr/>
            </a:pPr>
            <a:endParaRPr lang="en-US"/>
          </a:p>
        </p:txBody>
      </p:sp>
      <p:sp>
        <p:nvSpPr>
          <p:cNvPr id="3" name="Footer Placeholder 2">
            <a:extLst>
              <a:ext uri="{FF2B5EF4-FFF2-40B4-BE49-F238E27FC236}">
                <a16:creationId xmlns:a16="http://schemas.microsoft.com/office/drawing/2014/main" id="{5AD0209A-4178-4FBE-8422-C3D82AF8350E}"/>
              </a:ext>
            </a:extLst>
          </p:cNvPr>
          <p:cNvSpPr>
            <a:spLocks noGrp="1"/>
          </p:cNvSpPr>
          <p:nvPr>
            <p:ph type="ftr" sz="quarter" idx="11"/>
          </p:nvPr>
        </p:nvSpPr>
        <p:spPr/>
        <p:txBody>
          <a:bodyPr/>
          <a:lstStyle>
            <a:lvl1pPr eaLnBrk="0" hangingPunct="0">
              <a:defRPr b="1">
                <a:latin typeface="Times New Roman" panose="02020603050405020304" pitchFamily="18" charset="0"/>
                <a:cs typeface="Times New Roman" panose="02020603050405020304" pitchFamily="18" charset="0"/>
              </a:defRPr>
            </a:lvl1pPr>
          </a:lstStyle>
          <a:p>
            <a:pPr>
              <a:defRPr/>
            </a:pPr>
            <a:endParaRPr lang="en-US"/>
          </a:p>
        </p:txBody>
      </p:sp>
      <p:sp>
        <p:nvSpPr>
          <p:cNvPr id="4" name="Slide Number Placeholder 3">
            <a:extLst>
              <a:ext uri="{FF2B5EF4-FFF2-40B4-BE49-F238E27FC236}">
                <a16:creationId xmlns:a16="http://schemas.microsoft.com/office/drawing/2014/main" id="{C0FFD0E3-AC20-4819-89EE-001765D8A5F2}"/>
              </a:ext>
            </a:extLst>
          </p:cNvPr>
          <p:cNvSpPr>
            <a:spLocks noGrp="1"/>
          </p:cNvSpPr>
          <p:nvPr>
            <p:ph type="sldNum" sz="quarter" idx="12"/>
          </p:nvPr>
        </p:nvSpPr>
        <p:spPr/>
        <p:txBody>
          <a:bodyPr/>
          <a:lstStyle>
            <a:lvl1pPr eaLnBrk="0" hangingPunct="0">
              <a:defRPr b="1">
                <a:latin typeface="Times New Roman" panose="02020603050405020304" pitchFamily="18" charset="0"/>
                <a:cs typeface="Times New Roman" panose="02020603050405020304" pitchFamily="18" charset="0"/>
              </a:defRPr>
            </a:lvl1pPr>
          </a:lstStyle>
          <a:p>
            <a:fld id="{136421FD-907E-4C2D-B7CA-ECCBC9D21B28}" type="slidenum">
              <a:rPr lang="en-US" altLang="en-US"/>
              <a:pPr/>
              <a:t>‹#›</a:t>
            </a:fld>
            <a:endParaRPr lang="en-US" altLang="en-US"/>
          </a:p>
        </p:txBody>
      </p:sp>
    </p:spTree>
    <p:extLst>
      <p:ext uri="{BB962C8B-B14F-4D97-AF65-F5344CB8AC3E}">
        <p14:creationId xmlns:p14="http://schemas.microsoft.com/office/powerpoint/2010/main" val="205491828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vi-VN"/>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58CD091-A3E3-4567-9751-16E984B6F68B}"/>
              </a:ext>
            </a:extLst>
          </p:cNvPr>
          <p:cNvSpPr>
            <a:spLocks noGrp="1"/>
          </p:cNvSpPr>
          <p:nvPr>
            <p:ph type="dt" sz="half" idx="10"/>
          </p:nvPr>
        </p:nvSpPr>
        <p:spPr/>
        <p:txBody>
          <a:bodyPr/>
          <a:lstStyle>
            <a:lvl1pPr eaLnBrk="0" hangingPunct="0">
              <a:defRPr b="1">
                <a:latin typeface="Times New Roman" panose="02020603050405020304" pitchFamily="18" charset="0"/>
                <a:cs typeface="Times New Roman" panose="02020603050405020304" pitchFamily="18" charset="0"/>
              </a:defRPr>
            </a:lvl1pPr>
          </a:lstStyle>
          <a:p>
            <a:pPr>
              <a:defRPr/>
            </a:pPr>
            <a:endParaRPr lang="en-US"/>
          </a:p>
        </p:txBody>
      </p:sp>
      <p:sp>
        <p:nvSpPr>
          <p:cNvPr id="6" name="Footer Placeholder 5">
            <a:extLst>
              <a:ext uri="{FF2B5EF4-FFF2-40B4-BE49-F238E27FC236}">
                <a16:creationId xmlns:a16="http://schemas.microsoft.com/office/drawing/2014/main" id="{C75FD595-063C-46FF-AC22-03CA83A75F33}"/>
              </a:ext>
            </a:extLst>
          </p:cNvPr>
          <p:cNvSpPr>
            <a:spLocks noGrp="1"/>
          </p:cNvSpPr>
          <p:nvPr>
            <p:ph type="ftr" sz="quarter" idx="11"/>
          </p:nvPr>
        </p:nvSpPr>
        <p:spPr/>
        <p:txBody>
          <a:bodyPr/>
          <a:lstStyle>
            <a:lvl1pPr eaLnBrk="0" hangingPunct="0">
              <a:defRPr b="1">
                <a:latin typeface="Times New Roman" panose="02020603050405020304" pitchFamily="18" charset="0"/>
                <a:cs typeface="Times New Roman" panose="02020603050405020304" pitchFamily="18" charset="0"/>
              </a:defRPr>
            </a:lvl1pPr>
          </a:lstStyle>
          <a:p>
            <a:pPr>
              <a:defRPr/>
            </a:pPr>
            <a:endParaRPr lang="en-US"/>
          </a:p>
        </p:txBody>
      </p:sp>
      <p:sp>
        <p:nvSpPr>
          <p:cNvPr id="7" name="Slide Number Placeholder 6">
            <a:extLst>
              <a:ext uri="{FF2B5EF4-FFF2-40B4-BE49-F238E27FC236}">
                <a16:creationId xmlns:a16="http://schemas.microsoft.com/office/drawing/2014/main" id="{E5132D26-6530-4297-BF73-272BA430CF36}"/>
              </a:ext>
            </a:extLst>
          </p:cNvPr>
          <p:cNvSpPr>
            <a:spLocks noGrp="1"/>
          </p:cNvSpPr>
          <p:nvPr>
            <p:ph type="sldNum" sz="quarter" idx="12"/>
          </p:nvPr>
        </p:nvSpPr>
        <p:spPr/>
        <p:txBody>
          <a:bodyPr/>
          <a:lstStyle>
            <a:lvl1pPr eaLnBrk="0" hangingPunct="0">
              <a:defRPr b="1">
                <a:latin typeface="Times New Roman" panose="02020603050405020304" pitchFamily="18" charset="0"/>
                <a:cs typeface="Times New Roman" panose="02020603050405020304" pitchFamily="18" charset="0"/>
              </a:defRPr>
            </a:lvl1pPr>
          </a:lstStyle>
          <a:p>
            <a:fld id="{E452615B-8C21-44ED-A4C9-42693E893DBC}" type="slidenum">
              <a:rPr lang="en-US" altLang="en-US"/>
              <a:pPr/>
              <a:t>‹#›</a:t>
            </a:fld>
            <a:endParaRPr lang="en-US" altLang="en-US"/>
          </a:p>
        </p:txBody>
      </p:sp>
    </p:spTree>
    <p:extLst>
      <p:ext uri="{BB962C8B-B14F-4D97-AF65-F5344CB8AC3E}">
        <p14:creationId xmlns:p14="http://schemas.microsoft.com/office/powerpoint/2010/main" val="501426032"/>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vi-VN"/>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vi-VN" noProof="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FE86D9D-69B7-4B42-B108-DE59C7428EA0}"/>
              </a:ext>
            </a:extLst>
          </p:cNvPr>
          <p:cNvSpPr>
            <a:spLocks noGrp="1"/>
          </p:cNvSpPr>
          <p:nvPr>
            <p:ph type="dt" sz="half" idx="10"/>
          </p:nvPr>
        </p:nvSpPr>
        <p:spPr/>
        <p:txBody>
          <a:bodyPr/>
          <a:lstStyle>
            <a:lvl1pPr eaLnBrk="0" hangingPunct="0">
              <a:defRPr b="1">
                <a:latin typeface="Times New Roman" panose="02020603050405020304" pitchFamily="18" charset="0"/>
                <a:cs typeface="Times New Roman" panose="02020603050405020304" pitchFamily="18" charset="0"/>
              </a:defRPr>
            </a:lvl1pPr>
          </a:lstStyle>
          <a:p>
            <a:pPr>
              <a:defRPr/>
            </a:pPr>
            <a:endParaRPr lang="en-US"/>
          </a:p>
        </p:txBody>
      </p:sp>
      <p:sp>
        <p:nvSpPr>
          <p:cNvPr id="6" name="Footer Placeholder 5">
            <a:extLst>
              <a:ext uri="{FF2B5EF4-FFF2-40B4-BE49-F238E27FC236}">
                <a16:creationId xmlns:a16="http://schemas.microsoft.com/office/drawing/2014/main" id="{E18FA6AF-7696-49BD-953F-2668CB26FC1F}"/>
              </a:ext>
            </a:extLst>
          </p:cNvPr>
          <p:cNvSpPr>
            <a:spLocks noGrp="1"/>
          </p:cNvSpPr>
          <p:nvPr>
            <p:ph type="ftr" sz="quarter" idx="11"/>
          </p:nvPr>
        </p:nvSpPr>
        <p:spPr/>
        <p:txBody>
          <a:bodyPr/>
          <a:lstStyle>
            <a:lvl1pPr eaLnBrk="0" hangingPunct="0">
              <a:defRPr b="1">
                <a:latin typeface="Times New Roman" panose="02020603050405020304" pitchFamily="18" charset="0"/>
                <a:cs typeface="Times New Roman" panose="02020603050405020304" pitchFamily="18" charset="0"/>
              </a:defRPr>
            </a:lvl1pPr>
          </a:lstStyle>
          <a:p>
            <a:pPr>
              <a:defRPr/>
            </a:pPr>
            <a:endParaRPr lang="en-US"/>
          </a:p>
        </p:txBody>
      </p:sp>
      <p:sp>
        <p:nvSpPr>
          <p:cNvPr id="7" name="Slide Number Placeholder 6">
            <a:extLst>
              <a:ext uri="{FF2B5EF4-FFF2-40B4-BE49-F238E27FC236}">
                <a16:creationId xmlns:a16="http://schemas.microsoft.com/office/drawing/2014/main" id="{ACF59EA8-FD2E-4677-BDBC-87662A7D4A70}"/>
              </a:ext>
            </a:extLst>
          </p:cNvPr>
          <p:cNvSpPr>
            <a:spLocks noGrp="1"/>
          </p:cNvSpPr>
          <p:nvPr>
            <p:ph type="sldNum" sz="quarter" idx="12"/>
          </p:nvPr>
        </p:nvSpPr>
        <p:spPr/>
        <p:txBody>
          <a:bodyPr/>
          <a:lstStyle>
            <a:lvl1pPr eaLnBrk="0" hangingPunct="0">
              <a:defRPr b="1">
                <a:latin typeface="Times New Roman" panose="02020603050405020304" pitchFamily="18" charset="0"/>
                <a:cs typeface="Times New Roman" panose="02020603050405020304" pitchFamily="18" charset="0"/>
              </a:defRPr>
            </a:lvl1pPr>
          </a:lstStyle>
          <a:p>
            <a:fld id="{A26B5FBB-F4A5-4B11-BE4B-63A19E0A43B2}" type="slidenum">
              <a:rPr lang="en-US" altLang="en-US"/>
              <a:pPr/>
              <a:t>‹#›</a:t>
            </a:fld>
            <a:endParaRPr lang="en-US" altLang="en-US"/>
          </a:p>
        </p:txBody>
      </p:sp>
    </p:spTree>
    <p:extLst>
      <p:ext uri="{BB962C8B-B14F-4D97-AF65-F5344CB8AC3E}">
        <p14:creationId xmlns:p14="http://schemas.microsoft.com/office/powerpoint/2010/main" val="542954754"/>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7A0F828D-CC85-4D0F-B86B-6C3F95E7AD7E}"/>
              </a:ext>
            </a:extLst>
          </p:cNvPr>
          <p:cNvSpPr>
            <a:spLocks noGrp="1"/>
          </p:cNvSpPr>
          <p:nvPr>
            <p:ph type="dt" sz="half" idx="10"/>
          </p:nvPr>
        </p:nvSpPr>
        <p:spPr/>
        <p:txBody>
          <a:bodyPr/>
          <a:lstStyle>
            <a:lvl1pPr eaLnBrk="0" hangingPunct="0">
              <a:defRPr b="1">
                <a:latin typeface="Times New Roman" panose="02020603050405020304" pitchFamily="18" charset="0"/>
                <a:cs typeface="Times New Roman" panose="02020603050405020304" pitchFamily="18" charset="0"/>
              </a:defRPr>
            </a:lvl1pPr>
          </a:lstStyle>
          <a:p>
            <a:pPr>
              <a:defRPr/>
            </a:pPr>
            <a:endParaRPr lang="en-US"/>
          </a:p>
        </p:txBody>
      </p:sp>
      <p:sp>
        <p:nvSpPr>
          <p:cNvPr id="5" name="Footer Placeholder 4">
            <a:extLst>
              <a:ext uri="{FF2B5EF4-FFF2-40B4-BE49-F238E27FC236}">
                <a16:creationId xmlns:a16="http://schemas.microsoft.com/office/drawing/2014/main" id="{77A80D75-AA52-4E12-A0A7-23673E1D6D18}"/>
              </a:ext>
            </a:extLst>
          </p:cNvPr>
          <p:cNvSpPr>
            <a:spLocks noGrp="1"/>
          </p:cNvSpPr>
          <p:nvPr>
            <p:ph type="ftr" sz="quarter" idx="11"/>
          </p:nvPr>
        </p:nvSpPr>
        <p:spPr/>
        <p:txBody>
          <a:bodyPr/>
          <a:lstStyle>
            <a:lvl1pPr eaLnBrk="0" hangingPunct="0">
              <a:defRPr b="1">
                <a:latin typeface="Times New Roman" panose="02020603050405020304" pitchFamily="18" charset="0"/>
                <a:cs typeface="Times New Roman" panose="02020603050405020304" pitchFamily="18" charset="0"/>
              </a:defRPr>
            </a:lvl1pPr>
          </a:lstStyle>
          <a:p>
            <a:pPr>
              <a:defRPr/>
            </a:pPr>
            <a:endParaRPr lang="en-US"/>
          </a:p>
        </p:txBody>
      </p:sp>
      <p:sp>
        <p:nvSpPr>
          <p:cNvPr id="6" name="Slide Number Placeholder 5">
            <a:extLst>
              <a:ext uri="{FF2B5EF4-FFF2-40B4-BE49-F238E27FC236}">
                <a16:creationId xmlns:a16="http://schemas.microsoft.com/office/drawing/2014/main" id="{409D7CA4-5F5A-43C8-8B6A-24F6FE677C4B}"/>
              </a:ext>
            </a:extLst>
          </p:cNvPr>
          <p:cNvSpPr>
            <a:spLocks noGrp="1"/>
          </p:cNvSpPr>
          <p:nvPr>
            <p:ph type="sldNum" sz="quarter" idx="12"/>
          </p:nvPr>
        </p:nvSpPr>
        <p:spPr/>
        <p:txBody>
          <a:bodyPr/>
          <a:lstStyle>
            <a:lvl1pPr eaLnBrk="0" hangingPunct="0">
              <a:defRPr b="1">
                <a:latin typeface="Times New Roman" panose="02020603050405020304" pitchFamily="18" charset="0"/>
                <a:cs typeface="Times New Roman" panose="02020603050405020304" pitchFamily="18" charset="0"/>
              </a:defRPr>
            </a:lvl1pPr>
          </a:lstStyle>
          <a:p>
            <a:fld id="{2589F8A4-DE5C-4413-9495-07E27DDE6C7B}" type="slidenum">
              <a:rPr lang="en-US" altLang="en-US"/>
              <a:pPr/>
              <a:t>‹#›</a:t>
            </a:fld>
            <a:endParaRPr lang="en-US" altLang="en-US"/>
          </a:p>
        </p:txBody>
      </p:sp>
    </p:spTree>
    <p:extLst>
      <p:ext uri="{BB962C8B-B14F-4D97-AF65-F5344CB8AC3E}">
        <p14:creationId xmlns:p14="http://schemas.microsoft.com/office/powerpoint/2010/main" val="3819598402"/>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4A3643CB-D75E-4C23-BA11-8E9D5C98E138}"/>
              </a:ext>
            </a:extLst>
          </p:cNvPr>
          <p:cNvSpPr>
            <a:spLocks noGrp="1"/>
          </p:cNvSpPr>
          <p:nvPr>
            <p:ph type="dt" sz="half" idx="10"/>
          </p:nvPr>
        </p:nvSpPr>
        <p:spPr/>
        <p:txBody>
          <a:bodyPr/>
          <a:lstStyle>
            <a:lvl1pPr eaLnBrk="0" hangingPunct="0">
              <a:defRPr b="1">
                <a:latin typeface="Times New Roman" panose="02020603050405020304" pitchFamily="18" charset="0"/>
                <a:cs typeface="Times New Roman" panose="02020603050405020304" pitchFamily="18" charset="0"/>
              </a:defRPr>
            </a:lvl1pPr>
          </a:lstStyle>
          <a:p>
            <a:pPr>
              <a:defRPr/>
            </a:pPr>
            <a:endParaRPr lang="en-US"/>
          </a:p>
        </p:txBody>
      </p:sp>
      <p:sp>
        <p:nvSpPr>
          <p:cNvPr id="5" name="Footer Placeholder 4">
            <a:extLst>
              <a:ext uri="{FF2B5EF4-FFF2-40B4-BE49-F238E27FC236}">
                <a16:creationId xmlns:a16="http://schemas.microsoft.com/office/drawing/2014/main" id="{76127ABD-7B0A-4131-B77E-57CD0FE59A15}"/>
              </a:ext>
            </a:extLst>
          </p:cNvPr>
          <p:cNvSpPr>
            <a:spLocks noGrp="1"/>
          </p:cNvSpPr>
          <p:nvPr>
            <p:ph type="ftr" sz="quarter" idx="11"/>
          </p:nvPr>
        </p:nvSpPr>
        <p:spPr/>
        <p:txBody>
          <a:bodyPr/>
          <a:lstStyle>
            <a:lvl1pPr eaLnBrk="0" hangingPunct="0">
              <a:defRPr b="1">
                <a:latin typeface="Times New Roman" panose="02020603050405020304" pitchFamily="18" charset="0"/>
                <a:cs typeface="Times New Roman" panose="02020603050405020304" pitchFamily="18" charset="0"/>
              </a:defRPr>
            </a:lvl1pPr>
          </a:lstStyle>
          <a:p>
            <a:pPr>
              <a:defRPr/>
            </a:pPr>
            <a:endParaRPr lang="en-US"/>
          </a:p>
        </p:txBody>
      </p:sp>
      <p:sp>
        <p:nvSpPr>
          <p:cNvPr id="6" name="Slide Number Placeholder 5">
            <a:extLst>
              <a:ext uri="{FF2B5EF4-FFF2-40B4-BE49-F238E27FC236}">
                <a16:creationId xmlns:a16="http://schemas.microsoft.com/office/drawing/2014/main" id="{AE074FA9-B344-41DC-9C51-F48E2338747A}"/>
              </a:ext>
            </a:extLst>
          </p:cNvPr>
          <p:cNvSpPr>
            <a:spLocks noGrp="1"/>
          </p:cNvSpPr>
          <p:nvPr>
            <p:ph type="sldNum" sz="quarter" idx="12"/>
          </p:nvPr>
        </p:nvSpPr>
        <p:spPr/>
        <p:txBody>
          <a:bodyPr/>
          <a:lstStyle>
            <a:lvl1pPr eaLnBrk="0" hangingPunct="0">
              <a:defRPr b="1">
                <a:latin typeface="Times New Roman" panose="02020603050405020304" pitchFamily="18" charset="0"/>
                <a:cs typeface="Times New Roman" panose="02020603050405020304" pitchFamily="18" charset="0"/>
              </a:defRPr>
            </a:lvl1pPr>
          </a:lstStyle>
          <a:p>
            <a:fld id="{1591D75C-7408-4BF7-AF2A-184DCFDE56C3}" type="slidenum">
              <a:rPr lang="en-US" altLang="en-US"/>
              <a:pPr/>
              <a:t>‹#›</a:t>
            </a:fld>
            <a:endParaRPr lang="en-US" altLang="en-US"/>
          </a:p>
        </p:txBody>
      </p:sp>
    </p:spTree>
    <p:extLst>
      <p:ext uri="{BB962C8B-B14F-4D97-AF65-F5344CB8AC3E}">
        <p14:creationId xmlns:p14="http://schemas.microsoft.com/office/powerpoint/2010/main" val="2048223068"/>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3" name="Date Placeholder 2">
            <a:extLst>
              <a:ext uri="{FF2B5EF4-FFF2-40B4-BE49-F238E27FC236}">
                <a16:creationId xmlns:a16="http://schemas.microsoft.com/office/drawing/2014/main" id="{90777417-91D9-4676-BF1B-11D78B59F691}"/>
              </a:ext>
            </a:extLst>
          </p:cNvPr>
          <p:cNvSpPr>
            <a:spLocks noGrp="1"/>
          </p:cNvSpPr>
          <p:nvPr>
            <p:ph type="dt" sz="half" idx="10"/>
          </p:nvPr>
        </p:nvSpPr>
        <p:spPr/>
        <p:txBody>
          <a:bodyPr/>
          <a:lstStyle>
            <a:lvl1pPr eaLnBrk="0" hangingPunct="0">
              <a:defRPr b="1">
                <a:latin typeface="Times New Roman" panose="02020603050405020304" pitchFamily="18" charset="0"/>
                <a:cs typeface="Times New Roman" panose="02020603050405020304" pitchFamily="18" charset="0"/>
              </a:defRPr>
            </a:lvl1pPr>
          </a:lstStyle>
          <a:p>
            <a:pPr>
              <a:defRPr/>
            </a:pPr>
            <a:endParaRPr lang="en-US"/>
          </a:p>
        </p:txBody>
      </p:sp>
      <p:sp>
        <p:nvSpPr>
          <p:cNvPr id="4" name="Footer Placeholder 3">
            <a:extLst>
              <a:ext uri="{FF2B5EF4-FFF2-40B4-BE49-F238E27FC236}">
                <a16:creationId xmlns:a16="http://schemas.microsoft.com/office/drawing/2014/main" id="{169F1CF9-CCD7-4FC9-BFF7-16413939703F}"/>
              </a:ext>
            </a:extLst>
          </p:cNvPr>
          <p:cNvSpPr>
            <a:spLocks noGrp="1"/>
          </p:cNvSpPr>
          <p:nvPr>
            <p:ph type="ftr" sz="quarter" idx="11"/>
          </p:nvPr>
        </p:nvSpPr>
        <p:spPr/>
        <p:txBody>
          <a:bodyPr/>
          <a:lstStyle>
            <a:lvl1pPr eaLnBrk="0" hangingPunct="0">
              <a:defRPr b="1">
                <a:latin typeface="Times New Roman" panose="02020603050405020304" pitchFamily="18" charset="0"/>
                <a:cs typeface="Times New Roman" panose="02020603050405020304" pitchFamily="18" charset="0"/>
              </a:defRPr>
            </a:lvl1pPr>
          </a:lstStyle>
          <a:p>
            <a:pPr>
              <a:defRPr/>
            </a:pPr>
            <a:endParaRPr lang="en-US"/>
          </a:p>
        </p:txBody>
      </p:sp>
      <p:sp>
        <p:nvSpPr>
          <p:cNvPr id="5" name="Slide Number Placeholder 4">
            <a:extLst>
              <a:ext uri="{FF2B5EF4-FFF2-40B4-BE49-F238E27FC236}">
                <a16:creationId xmlns:a16="http://schemas.microsoft.com/office/drawing/2014/main" id="{961E1850-08C6-4329-81F2-072E6B845783}"/>
              </a:ext>
            </a:extLst>
          </p:cNvPr>
          <p:cNvSpPr>
            <a:spLocks noGrp="1"/>
          </p:cNvSpPr>
          <p:nvPr>
            <p:ph type="sldNum" sz="quarter" idx="12"/>
          </p:nvPr>
        </p:nvSpPr>
        <p:spPr/>
        <p:txBody>
          <a:bodyPr/>
          <a:lstStyle>
            <a:lvl1pPr eaLnBrk="0" hangingPunct="0">
              <a:defRPr b="1">
                <a:latin typeface="Times New Roman" panose="02020603050405020304" pitchFamily="18" charset="0"/>
                <a:cs typeface="Times New Roman" panose="02020603050405020304" pitchFamily="18" charset="0"/>
              </a:defRPr>
            </a:lvl1pPr>
          </a:lstStyle>
          <a:p>
            <a:fld id="{E38E1EEF-E53C-4687-A9FE-B0EE3FB74DA5}" type="slidenum">
              <a:rPr lang="en-US" altLang="en-US"/>
              <a:pPr/>
              <a:t>‹#›</a:t>
            </a:fld>
            <a:endParaRPr lang="en-US" altLang="en-US"/>
          </a:p>
        </p:txBody>
      </p:sp>
    </p:spTree>
    <p:extLst>
      <p:ext uri="{BB962C8B-B14F-4D97-AF65-F5344CB8AC3E}">
        <p14:creationId xmlns:p14="http://schemas.microsoft.com/office/powerpoint/2010/main" val="38385064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lstStyle>
            <a:lvl1pPr>
              <a:defRPr sz="3200"/>
            </a:lvl1pPr>
          </a:lstStyle>
          <a:p>
            <a:r>
              <a:rPr lang="en-US"/>
              <a:t>Click to edit Master title style</a:t>
            </a:r>
            <a:endParaRPr lang="vi-VN"/>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11">
            <a:extLst>
              <a:ext uri="{FF2B5EF4-FFF2-40B4-BE49-F238E27FC236}">
                <a16:creationId xmlns:a16="http://schemas.microsoft.com/office/drawing/2014/main" id="{EC1C8CBD-2BB5-4793-B4FD-295F585FB872}"/>
              </a:ext>
            </a:extLst>
          </p:cNvPr>
          <p:cNvSpPr>
            <a:spLocks noGrp="1" noChangeArrowheads="1"/>
          </p:cNvSpPr>
          <p:nvPr>
            <p:ph type="dt" sz="half" idx="10"/>
          </p:nvPr>
        </p:nvSpPr>
        <p:spPr>
          <a:ln/>
        </p:spPr>
        <p:txBody>
          <a:bodyPr/>
          <a:lstStyle>
            <a:lvl1pPr>
              <a:defRPr/>
            </a:lvl1pPr>
          </a:lstStyle>
          <a:p>
            <a:pPr>
              <a:defRPr/>
            </a:pPr>
            <a:fld id="{84FB6213-2DA1-412E-A5BE-2B807A78306B}" type="datetime1">
              <a:rPr lang="en-US"/>
              <a:pPr>
                <a:defRPr/>
              </a:pPr>
              <a:t>12/7/2022</a:t>
            </a:fld>
            <a:endParaRPr lang="en-US"/>
          </a:p>
        </p:txBody>
      </p:sp>
      <p:sp>
        <p:nvSpPr>
          <p:cNvPr id="6" name="Rectangle 12">
            <a:extLst>
              <a:ext uri="{FF2B5EF4-FFF2-40B4-BE49-F238E27FC236}">
                <a16:creationId xmlns:a16="http://schemas.microsoft.com/office/drawing/2014/main" id="{F9A04351-0C3B-47EB-99A5-E8264CB9446D}"/>
              </a:ext>
            </a:extLst>
          </p:cNvPr>
          <p:cNvSpPr>
            <a:spLocks noGrp="1" noChangeArrowheads="1"/>
          </p:cNvSpPr>
          <p:nvPr>
            <p:ph type="ftr" sz="quarter" idx="11"/>
          </p:nvPr>
        </p:nvSpPr>
        <p:spPr>
          <a:ln/>
        </p:spPr>
        <p:txBody>
          <a:bodyPr/>
          <a:lstStyle>
            <a:lvl1pPr>
              <a:defRPr/>
            </a:lvl1pPr>
          </a:lstStyle>
          <a:p>
            <a:pPr>
              <a:defRPr/>
            </a:pPr>
            <a:r>
              <a:rPr lang="en-US"/>
              <a:t>Hoàng Thị Hồng</a:t>
            </a:r>
          </a:p>
        </p:txBody>
      </p:sp>
      <p:sp>
        <p:nvSpPr>
          <p:cNvPr id="7" name="Rectangle 13">
            <a:extLst>
              <a:ext uri="{FF2B5EF4-FFF2-40B4-BE49-F238E27FC236}">
                <a16:creationId xmlns:a16="http://schemas.microsoft.com/office/drawing/2014/main" id="{D5845B3E-D0A7-4856-A026-21CB228B7FC3}"/>
              </a:ext>
            </a:extLst>
          </p:cNvPr>
          <p:cNvSpPr>
            <a:spLocks noGrp="1" noChangeArrowheads="1"/>
          </p:cNvSpPr>
          <p:nvPr>
            <p:ph type="sldNum" sz="quarter" idx="12"/>
          </p:nvPr>
        </p:nvSpPr>
        <p:spPr>
          <a:ln/>
        </p:spPr>
        <p:txBody>
          <a:bodyPr/>
          <a:lstStyle>
            <a:lvl1pPr>
              <a:defRPr/>
            </a:lvl1pPr>
          </a:lstStyle>
          <a:p>
            <a:fld id="{3077C7C1-0217-4617-8E20-AE4B2F6C234D}" type="slidenum">
              <a:rPr lang="en-US" altLang="en-US"/>
              <a:pPr/>
              <a:t>‹#›</a:t>
            </a:fld>
            <a:endParaRPr lang="en-US" altLang="en-US"/>
          </a:p>
        </p:txBody>
      </p:sp>
    </p:spTree>
    <p:extLst>
      <p:ext uri="{BB962C8B-B14F-4D97-AF65-F5344CB8AC3E}">
        <p14:creationId xmlns:p14="http://schemas.microsoft.com/office/powerpoint/2010/main" val="3917279615"/>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D47A27D5-4ED9-4F6F-9BE3-4941F15FD59B}"/>
              </a:ext>
            </a:extLst>
          </p:cNvPr>
          <p:cNvSpPr>
            <a:spLocks noGrp="1"/>
          </p:cNvSpPr>
          <p:nvPr>
            <p:ph type="dt" sz="half" idx="10"/>
          </p:nvPr>
        </p:nvSpPr>
        <p:spPr/>
        <p:txBody>
          <a:bodyPr/>
          <a:lstStyle>
            <a:lvl1pPr>
              <a:defRPr/>
            </a:lvl1pPr>
          </a:lstStyle>
          <a:p>
            <a:pPr>
              <a:defRPr/>
            </a:pPr>
            <a:fld id="{49501C29-AD92-42A8-9E8A-EFABBE9C245E}" type="datetimeFigureOut">
              <a:rPr lang="en-US"/>
              <a:pPr>
                <a:defRPr/>
              </a:pPr>
              <a:t>12/7/2022</a:t>
            </a:fld>
            <a:endParaRPr lang="en-US"/>
          </a:p>
        </p:txBody>
      </p:sp>
      <p:sp>
        <p:nvSpPr>
          <p:cNvPr id="5" name="Footer Placeholder 4">
            <a:extLst>
              <a:ext uri="{FF2B5EF4-FFF2-40B4-BE49-F238E27FC236}">
                <a16:creationId xmlns:a16="http://schemas.microsoft.com/office/drawing/2014/main" id="{A6883B9F-875C-4AB0-9A61-81BA12AC49CA}"/>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B2D02A6B-9E4C-4E94-AF44-0B556CF84D28}"/>
              </a:ext>
            </a:extLst>
          </p:cNvPr>
          <p:cNvSpPr>
            <a:spLocks noGrp="1"/>
          </p:cNvSpPr>
          <p:nvPr>
            <p:ph type="sldNum" sz="quarter" idx="12"/>
          </p:nvPr>
        </p:nvSpPr>
        <p:spPr/>
        <p:txBody>
          <a:bodyPr/>
          <a:lstStyle>
            <a:lvl1pPr>
              <a:defRPr/>
            </a:lvl1pPr>
          </a:lstStyle>
          <a:p>
            <a:fld id="{966A24AC-4410-43CF-8EAF-069BA4443E06}" type="slidenum">
              <a:rPr lang="en-US" altLang="en-US"/>
              <a:pPr/>
              <a:t>‹#›</a:t>
            </a:fld>
            <a:endParaRPr lang="en-US" altLang="en-US"/>
          </a:p>
        </p:txBody>
      </p:sp>
    </p:spTree>
    <p:extLst>
      <p:ext uri="{BB962C8B-B14F-4D97-AF65-F5344CB8AC3E}">
        <p14:creationId xmlns:p14="http://schemas.microsoft.com/office/powerpoint/2010/main" val="956682355"/>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A51C98B-6311-458F-8E0A-E830391AFF00}"/>
              </a:ext>
            </a:extLst>
          </p:cNvPr>
          <p:cNvSpPr>
            <a:spLocks noGrp="1"/>
          </p:cNvSpPr>
          <p:nvPr>
            <p:ph type="dt" sz="half" idx="10"/>
          </p:nvPr>
        </p:nvSpPr>
        <p:spPr/>
        <p:txBody>
          <a:bodyPr/>
          <a:lstStyle>
            <a:lvl1pPr>
              <a:defRPr/>
            </a:lvl1pPr>
          </a:lstStyle>
          <a:p>
            <a:pPr>
              <a:defRPr/>
            </a:pPr>
            <a:fld id="{E7CD80C2-EF40-4C05-BCB5-82080A486B9C}" type="datetimeFigureOut">
              <a:rPr lang="en-US"/>
              <a:pPr>
                <a:defRPr/>
              </a:pPr>
              <a:t>12/7/2022</a:t>
            </a:fld>
            <a:endParaRPr lang="en-US"/>
          </a:p>
        </p:txBody>
      </p:sp>
      <p:sp>
        <p:nvSpPr>
          <p:cNvPr id="5" name="Footer Placeholder 4">
            <a:extLst>
              <a:ext uri="{FF2B5EF4-FFF2-40B4-BE49-F238E27FC236}">
                <a16:creationId xmlns:a16="http://schemas.microsoft.com/office/drawing/2014/main" id="{BBF5BB4A-8D2D-4AD9-8221-CB90BEE1F646}"/>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DFCA4B32-BBDA-455C-B946-816829C62F13}"/>
              </a:ext>
            </a:extLst>
          </p:cNvPr>
          <p:cNvSpPr>
            <a:spLocks noGrp="1"/>
          </p:cNvSpPr>
          <p:nvPr>
            <p:ph type="sldNum" sz="quarter" idx="12"/>
          </p:nvPr>
        </p:nvSpPr>
        <p:spPr/>
        <p:txBody>
          <a:bodyPr/>
          <a:lstStyle>
            <a:lvl1pPr>
              <a:defRPr/>
            </a:lvl1pPr>
          </a:lstStyle>
          <a:p>
            <a:fld id="{9872914A-D6EC-4A0A-99C4-1C476AF459B0}" type="slidenum">
              <a:rPr lang="en-US" altLang="en-US"/>
              <a:pPr/>
              <a:t>‹#›</a:t>
            </a:fld>
            <a:endParaRPr lang="en-US" altLang="en-US"/>
          </a:p>
        </p:txBody>
      </p:sp>
    </p:spTree>
    <p:extLst>
      <p:ext uri="{BB962C8B-B14F-4D97-AF65-F5344CB8AC3E}">
        <p14:creationId xmlns:p14="http://schemas.microsoft.com/office/powerpoint/2010/main" val="350089151"/>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D49B50D-EFF6-40B7-874E-92F775B53E8C}"/>
              </a:ext>
            </a:extLst>
          </p:cNvPr>
          <p:cNvSpPr>
            <a:spLocks noGrp="1"/>
          </p:cNvSpPr>
          <p:nvPr>
            <p:ph type="dt" sz="half" idx="10"/>
          </p:nvPr>
        </p:nvSpPr>
        <p:spPr/>
        <p:txBody>
          <a:bodyPr/>
          <a:lstStyle>
            <a:lvl1pPr>
              <a:defRPr/>
            </a:lvl1pPr>
          </a:lstStyle>
          <a:p>
            <a:pPr>
              <a:defRPr/>
            </a:pPr>
            <a:fld id="{031FE0B9-C67C-4925-96A3-28D8A73DE2C6}" type="datetimeFigureOut">
              <a:rPr lang="en-US"/>
              <a:pPr>
                <a:defRPr/>
              </a:pPr>
              <a:t>12/7/2022</a:t>
            </a:fld>
            <a:endParaRPr lang="en-US"/>
          </a:p>
        </p:txBody>
      </p:sp>
      <p:sp>
        <p:nvSpPr>
          <p:cNvPr id="5" name="Footer Placeholder 4">
            <a:extLst>
              <a:ext uri="{FF2B5EF4-FFF2-40B4-BE49-F238E27FC236}">
                <a16:creationId xmlns:a16="http://schemas.microsoft.com/office/drawing/2014/main" id="{3B55AA62-FEEA-47B9-894B-638A4E7486C5}"/>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CF7A0FE0-122E-4E74-98FD-5A91295B0650}"/>
              </a:ext>
            </a:extLst>
          </p:cNvPr>
          <p:cNvSpPr>
            <a:spLocks noGrp="1"/>
          </p:cNvSpPr>
          <p:nvPr>
            <p:ph type="sldNum" sz="quarter" idx="12"/>
          </p:nvPr>
        </p:nvSpPr>
        <p:spPr/>
        <p:txBody>
          <a:bodyPr/>
          <a:lstStyle>
            <a:lvl1pPr>
              <a:defRPr/>
            </a:lvl1pPr>
          </a:lstStyle>
          <a:p>
            <a:fld id="{2D34505C-8DA9-4F04-8578-6C89A23A28FD}" type="slidenum">
              <a:rPr lang="en-US" altLang="en-US"/>
              <a:pPr/>
              <a:t>‹#›</a:t>
            </a:fld>
            <a:endParaRPr lang="en-US" altLang="en-US"/>
          </a:p>
        </p:txBody>
      </p:sp>
    </p:spTree>
    <p:extLst>
      <p:ext uri="{BB962C8B-B14F-4D97-AF65-F5344CB8AC3E}">
        <p14:creationId xmlns:p14="http://schemas.microsoft.com/office/powerpoint/2010/main" val="3167300455"/>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6DB2AD81-8382-4F90-90AD-055396D2F959}"/>
              </a:ext>
            </a:extLst>
          </p:cNvPr>
          <p:cNvSpPr>
            <a:spLocks noGrp="1"/>
          </p:cNvSpPr>
          <p:nvPr>
            <p:ph type="dt" sz="half" idx="10"/>
          </p:nvPr>
        </p:nvSpPr>
        <p:spPr/>
        <p:txBody>
          <a:bodyPr/>
          <a:lstStyle>
            <a:lvl1pPr>
              <a:defRPr/>
            </a:lvl1pPr>
          </a:lstStyle>
          <a:p>
            <a:pPr>
              <a:defRPr/>
            </a:pPr>
            <a:fld id="{0E816CBD-F0F8-4CB7-8392-5348C0B4CF3C}" type="datetimeFigureOut">
              <a:rPr lang="en-US"/>
              <a:pPr>
                <a:defRPr/>
              </a:pPr>
              <a:t>12/7/2022</a:t>
            </a:fld>
            <a:endParaRPr lang="en-US"/>
          </a:p>
        </p:txBody>
      </p:sp>
      <p:sp>
        <p:nvSpPr>
          <p:cNvPr id="6" name="Footer Placeholder 4">
            <a:extLst>
              <a:ext uri="{FF2B5EF4-FFF2-40B4-BE49-F238E27FC236}">
                <a16:creationId xmlns:a16="http://schemas.microsoft.com/office/drawing/2014/main" id="{329668A7-3519-4A5B-93AB-803C2A67C5B8}"/>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9384AECC-180A-4022-A4B6-0E8A4418E426}"/>
              </a:ext>
            </a:extLst>
          </p:cNvPr>
          <p:cNvSpPr>
            <a:spLocks noGrp="1"/>
          </p:cNvSpPr>
          <p:nvPr>
            <p:ph type="sldNum" sz="quarter" idx="12"/>
          </p:nvPr>
        </p:nvSpPr>
        <p:spPr/>
        <p:txBody>
          <a:bodyPr/>
          <a:lstStyle>
            <a:lvl1pPr>
              <a:defRPr/>
            </a:lvl1pPr>
          </a:lstStyle>
          <a:p>
            <a:fld id="{D7EC3B8C-F7B6-4531-855E-363DB0A4D7C1}" type="slidenum">
              <a:rPr lang="en-US" altLang="en-US"/>
              <a:pPr/>
              <a:t>‹#›</a:t>
            </a:fld>
            <a:endParaRPr lang="en-US" altLang="en-US"/>
          </a:p>
        </p:txBody>
      </p:sp>
    </p:spTree>
    <p:extLst>
      <p:ext uri="{BB962C8B-B14F-4D97-AF65-F5344CB8AC3E}">
        <p14:creationId xmlns:p14="http://schemas.microsoft.com/office/powerpoint/2010/main" val="3313412572"/>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C3EA6C33-9B6E-478D-ABBC-E1AED9B7DDD1}"/>
              </a:ext>
            </a:extLst>
          </p:cNvPr>
          <p:cNvSpPr>
            <a:spLocks noGrp="1"/>
          </p:cNvSpPr>
          <p:nvPr>
            <p:ph type="dt" sz="half" idx="10"/>
          </p:nvPr>
        </p:nvSpPr>
        <p:spPr/>
        <p:txBody>
          <a:bodyPr/>
          <a:lstStyle>
            <a:lvl1pPr>
              <a:defRPr/>
            </a:lvl1pPr>
          </a:lstStyle>
          <a:p>
            <a:pPr>
              <a:defRPr/>
            </a:pPr>
            <a:fld id="{E7FAC3DA-224A-4726-89A8-340742AD0F5E}" type="datetimeFigureOut">
              <a:rPr lang="en-US"/>
              <a:pPr>
                <a:defRPr/>
              </a:pPr>
              <a:t>12/7/2022</a:t>
            </a:fld>
            <a:endParaRPr lang="en-US"/>
          </a:p>
        </p:txBody>
      </p:sp>
      <p:sp>
        <p:nvSpPr>
          <p:cNvPr id="8" name="Footer Placeholder 4">
            <a:extLst>
              <a:ext uri="{FF2B5EF4-FFF2-40B4-BE49-F238E27FC236}">
                <a16:creationId xmlns:a16="http://schemas.microsoft.com/office/drawing/2014/main" id="{DA0B7A68-6793-40FF-84E3-3D9B47C7DC29}"/>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B7B18AF7-03C1-419C-B5C7-992F82C57DD1}"/>
              </a:ext>
            </a:extLst>
          </p:cNvPr>
          <p:cNvSpPr>
            <a:spLocks noGrp="1"/>
          </p:cNvSpPr>
          <p:nvPr>
            <p:ph type="sldNum" sz="quarter" idx="12"/>
          </p:nvPr>
        </p:nvSpPr>
        <p:spPr/>
        <p:txBody>
          <a:bodyPr/>
          <a:lstStyle>
            <a:lvl1pPr>
              <a:defRPr/>
            </a:lvl1pPr>
          </a:lstStyle>
          <a:p>
            <a:fld id="{D6D9ECDB-990A-4FD4-BFDC-8D7429CD63D0}" type="slidenum">
              <a:rPr lang="en-US" altLang="en-US"/>
              <a:pPr/>
              <a:t>‹#›</a:t>
            </a:fld>
            <a:endParaRPr lang="en-US" altLang="en-US"/>
          </a:p>
        </p:txBody>
      </p:sp>
    </p:spTree>
    <p:extLst>
      <p:ext uri="{BB962C8B-B14F-4D97-AF65-F5344CB8AC3E}">
        <p14:creationId xmlns:p14="http://schemas.microsoft.com/office/powerpoint/2010/main" val="2591216314"/>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98C5DAA2-870F-4EB9-AFBE-64A1BBE3D7E5}"/>
              </a:ext>
            </a:extLst>
          </p:cNvPr>
          <p:cNvSpPr>
            <a:spLocks noGrp="1"/>
          </p:cNvSpPr>
          <p:nvPr>
            <p:ph type="dt" sz="half" idx="10"/>
          </p:nvPr>
        </p:nvSpPr>
        <p:spPr/>
        <p:txBody>
          <a:bodyPr/>
          <a:lstStyle>
            <a:lvl1pPr>
              <a:defRPr/>
            </a:lvl1pPr>
          </a:lstStyle>
          <a:p>
            <a:pPr>
              <a:defRPr/>
            </a:pPr>
            <a:fld id="{182B417C-F630-48C3-9D7C-E69068B3B62D}" type="datetimeFigureOut">
              <a:rPr lang="en-US"/>
              <a:pPr>
                <a:defRPr/>
              </a:pPr>
              <a:t>12/7/2022</a:t>
            </a:fld>
            <a:endParaRPr lang="en-US"/>
          </a:p>
        </p:txBody>
      </p:sp>
      <p:sp>
        <p:nvSpPr>
          <p:cNvPr id="4" name="Footer Placeholder 4">
            <a:extLst>
              <a:ext uri="{FF2B5EF4-FFF2-40B4-BE49-F238E27FC236}">
                <a16:creationId xmlns:a16="http://schemas.microsoft.com/office/drawing/2014/main" id="{553F7951-0415-404B-AAD6-05FE81294685}"/>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DCBCB69F-DFCD-4BDE-8EC6-32A0CD67AA25}"/>
              </a:ext>
            </a:extLst>
          </p:cNvPr>
          <p:cNvSpPr>
            <a:spLocks noGrp="1"/>
          </p:cNvSpPr>
          <p:nvPr>
            <p:ph type="sldNum" sz="quarter" idx="12"/>
          </p:nvPr>
        </p:nvSpPr>
        <p:spPr/>
        <p:txBody>
          <a:bodyPr/>
          <a:lstStyle>
            <a:lvl1pPr>
              <a:defRPr/>
            </a:lvl1pPr>
          </a:lstStyle>
          <a:p>
            <a:fld id="{E4B610E8-94E1-4CD2-A751-1621F474E2B8}" type="slidenum">
              <a:rPr lang="en-US" altLang="en-US"/>
              <a:pPr/>
              <a:t>‹#›</a:t>
            </a:fld>
            <a:endParaRPr lang="en-US" altLang="en-US"/>
          </a:p>
        </p:txBody>
      </p:sp>
    </p:spTree>
    <p:extLst>
      <p:ext uri="{BB962C8B-B14F-4D97-AF65-F5344CB8AC3E}">
        <p14:creationId xmlns:p14="http://schemas.microsoft.com/office/powerpoint/2010/main" val="553254179"/>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5C34A9F4-FF11-4435-81B2-1B3ECFE133B7}"/>
              </a:ext>
            </a:extLst>
          </p:cNvPr>
          <p:cNvSpPr>
            <a:spLocks noGrp="1"/>
          </p:cNvSpPr>
          <p:nvPr>
            <p:ph type="dt" sz="half" idx="10"/>
          </p:nvPr>
        </p:nvSpPr>
        <p:spPr/>
        <p:txBody>
          <a:bodyPr/>
          <a:lstStyle>
            <a:lvl1pPr>
              <a:defRPr/>
            </a:lvl1pPr>
          </a:lstStyle>
          <a:p>
            <a:pPr>
              <a:defRPr/>
            </a:pPr>
            <a:fld id="{6BB3227F-3350-4716-BF9C-330F5BC86370}" type="datetimeFigureOut">
              <a:rPr lang="en-US"/>
              <a:pPr>
                <a:defRPr/>
              </a:pPr>
              <a:t>12/7/2022</a:t>
            </a:fld>
            <a:endParaRPr lang="en-US"/>
          </a:p>
        </p:txBody>
      </p:sp>
      <p:sp>
        <p:nvSpPr>
          <p:cNvPr id="3" name="Footer Placeholder 4">
            <a:extLst>
              <a:ext uri="{FF2B5EF4-FFF2-40B4-BE49-F238E27FC236}">
                <a16:creationId xmlns:a16="http://schemas.microsoft.com/office/drawing/2014/main" id="{15E9DF7B-32A1-471D-8D5D-CB22C1636A24}"/>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72D05ED3-1408-4DAB-8884-34535C79CE24}"/>
              </a:ext>
            </a:extLst>
          </p:cNvPr>
          <p:cNvSpPr>
            <a:spLocks noGrp="1"/>
          </p:cNvSpPr>
          <p:nvPr>
            <p:ph type="sldNum" sz="quarter" idx="12"/>
          </p:nvPr>
        </p:nvSpPr>
        <p:spPr/>
        <p:txBody>
          <a:bodyPr/>
          <a:lstStyle>
            <a:lvl1pPr>
              <a:defRPr/>
            </a:lvl1pPr>
          </a:lstStyle>
          <a:p>
            <a:fld id="{C9471FD0-FAA2-4BDF-BF6F-D2E932BE89D1}" type="slidenum">
              <a:rPr lang="en-US" altLang="en-US"/>
              <a:pPr/>
              <a:t>‹#›</a:t>
            </a:fld>
            <a:endParaRPr lang="en-US" altLang="en-US"/>
          </a:p>
        </p:txBody>
      </p:sp>
    </p:spTree>
    <p:extLst>
      <p:ext uri="{BB962C8B-B14F-4D97-AF65-F5344CB8AC3E}">
        <p14:creationId xmlns:p14="http://schemas.microsoft.com/office/powerpoint/2010/main" val="3064402115"/>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2BA689A9-9124-4BD8-82DA-400F4FFA1E7E}"/>
              </a:ext>
            </a:extLst>
          </p:cNvPr>
          <p:cNvSpPr>
            <a:spLocks noGrp="1"/>
          </p:cNvSpPr>
          <p:nvPr>
            <p:ph type="dt" sz="half" idx="10"/>
          </p:nvPr>
        </p:nvSpPr>
        <p:spPr/>
        <p:txBody>
          <a:bodyPr/>
          <a:lstStyle>
            <a:lvl1pPr>
              <a:defRPr/>
            </a:lvl1pPr>
          </a:lstStyle>
          <a:p>
            <a:pPr>
              <a:defRPr/>
            </a:pPr>
            <a:fld id="{04D30809-DBC3-4C20-BAEC-D8DFA9384E54}" type="datetimeFigureOut">
              <a:rPr lang="en-US"/>
              <a:pPr>
                <a:defRPr/>
              </a:pPr>
              <a:t>12/7/2022</a:t>
            </a:fld>
            <a:endParaRPr lang="en-US"/>
          </a:p>
        </p:txBody>
      </p:sp>
      <p:sp>
        <p:nvSpPr>
          <p:cNvPr id="6" name="Footer Placeholder 4">
            <a:extLst>
              <a:ext uri="{FF2B5EF4-FFF2-40B4-BE49-F238E27FC236}">
                <a16:creationId xmlns:a16="http://schemas.microsoft.com/office/drawing/2014/main" id="{7B2EA9DB-1C2D-4232-96D3-06B2325F9BE0}"/>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546DCF80-83E3-4309-A01D-5F83688C26F5}"/>
              </a:ext>
            </a:extLst>
          </p:cNvPr>
          <p:cNvSpPr>
            <a:spLocks noGrp="1"/>
          </p:cNvSpPr>
          <p:nvPr>
            <p:ph type="sldNum" sz="quarter" idx="12"/>
          </p:nvPr>
        </p:nvSpPr>
        <p:spPr/>
        <p:txBody>
          <a:bodyPr/>
          <a:lstStyle>
            <a:lvl1pPr>
              <a:defRPr/>
            </a:lvl1pPr>
          </a:lstStyle>
          <a:p>
            <a:fld id="{651676E3-BF42-43E8-A1B9-28C1AF5A4685}" type="slidenum">
              <a:rPr lang="en-US" altLang="en-US"/>
              <a:pPr/>
              <a:t>‹#›</a:t>
            </a:fld>
            <a:endParaRPr lang="en-US" altLang="en-US"/>
          </a:p>
        </p:txBody>
      </p:sp>
    </p:spTree>
    <p:extLst>
      <p:ext uri="{BB962C8B-B14F-4D97-AF65-F5344CB8AC3E}">
        <p14:creationId xmlns:p14="http://schemas.microsoft.com/office/powerpoint/2010/main" val="3294744421"/>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8AD31FBF-390C-4B28-B43E-6C653DE3EF3E}"/>
              </a:ext>
            </a:extLst>
          </p:cNvPr>
          <p:cNvSpPr>
            <a:spLocks noGrp="1"/>
          </p:cNvSpPr>
          <p:nvPr>
            <p:ph type="dt" sz="half" idx="10"/>
          </p:nvPr>
        </p:nvSpPr>
        <p:spPr/>
        <p:txBody>
          <a:bodyPr/>
          <a:lstStyle>
            <a:lvl1pPr>
              <a:defRPr/>
            </a:lvl1pPr>
          </a:lstStyle>
          <a:p>
            <a:pPr>
              <a:defRPr/>
            </a:pPr>
            <a:fld id="{6DAF6CCC-6878-4B65-A6F6-29F853BBE7B4}" type="datetimeFigureOut">
              <a:rPr lang="en-US"/>
              <a:pPr>
                <a:defRPr/>
              </a:pPr>
              <a:t>12/7/2022</a:t>
            </a:fld>
            <a:endParaRPr lang="en-US"/>
          </a:p>
        </p:txBody>
      </p:sp>
      <p:sp>
        <p:nvSpPr>
          <p:cNvPr id="6" name="Footer Placeholder 4">
            <a:extLst>
              <a:ext uri="{FF2B5EF4-FFF2-40B4-BE49-F238E27FC236}">
                <a16:creationId xmlns:a16="http://schemas.microsoft.com/office/drawing/2014/main" id="{C341D0A9-61DD-49CE-99FA-9B47229372CA}"/>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D9327BB4-85C2-4C71-8ED3-0D86B6FD6A42}"/>
              </a:ext>
            </a:extLst>
          </p:cNvPr>
          <p:cNvSpPr>
            <a:spLocks noGrp="1"/>
          </p:cNvSpPr>
          <p:nvPr>
            <p:ph type="sldNum" sz="quarter" idx="12"/>
          </p:nvPr>
        </p:nvSpPr>
        <p:spPr/>
        <p:txBody>
          <a:bodyPr/>
          <a:lstStyle>
            <a:lvl1pPr>
              <a:defRPr/>
            </a:lvl1pPr>
          </a:lstStyle>
          <a:p>
            <a:fld id="{CE35E50B-7A02-45DE-AF57-C18A51F7C49D}" type="slidenum">
              <a:rPr lang="en-US" altLang="en-US"/>
              <a:pPr/>
              <a:t>‹#›</a:t>
            </a:fld>
            <a:endParaRPr lang="en-US" altLang="en-US"/>
          </a:p>
        </p:txBody>
      </p:sp>
    </p:spTree>
    <p:extLst>
      <p:ext uri="{BB962C8B-B14F-4D97-AF65-F5344CB8AC3E}">
        <p14:creationId xmlns:p14="http://schemas.microsoft.com/office/powerpoint/2010/main" val="2607465609"/>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7A746C4-EAF9-452D-9CD5-640C17AB3EE9}"/>
              </a:ext>
            </a:extLst>
          </p:cNvPr>
          <p:cNvSpPr>
            <a:spLocks noGrp="1"/>
          </p:cNvSpPr>
          <p:nvPr>
            <p:ph type="dt" sz="half" idx="10"/>
          </p:nvPr>
        </p:nvSpPr>
        <p:spPr/>
        <p:txBody>
          <a:bodyPr/>
          <a:lstStyle>
            <a:lvl1pPr>
              <a:defRPr/>
            </a:lvl1pPr>
          </a:lstStyle>
          <a:p>
            <a:pPr>
              <a:defRPr/>
            </a:pPr>
            <a:fld id="{229F5AB6-BB4C-45C1-BC8F-A39434C6277E}" type="datetimeFigureOut">
              <a:rPr lang="en-US"/>
              <a:pPr>
                <a:defRPr/>
              </a:pPr>
              <a:t>12/7/2022</a:t>
            </a:fld>
            <a:endParaRPr lang="en-US"/>
          </a:p>
        </p:txBody>
      </p:sp>
      <p:sp>
        <p:nvSpPr>
          <p:cNvPr id="5" name="Footer Placeholder 4">
            <a:extLst>
              <a:ext uri="{FF2B5EF4-FFF2-40B4-BE49-F238E27FC236}">
                <a16:creationId xmlns:a16="http://schemas.microsoft.com/office/drawing/2014/main" id="{18065699-F4A3-43C9-BBD8-F42B552BE084}"/>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423F1F48-A56B-4A18-A777-A3653BE88569}"/>
              </a:ext>
            </a:extLst>
          </p:cNvPr>
          <p:cNvSpPr>
            <a:spLocks noGrp="1"/>
          </p:cNvSpPr>
          <p:nvPr>
            <p:ph type="sldNum" sz="quarter" idx="12"/>
          </p:nvPr>
        </p:nvSpPr>
        <p:spPr/>
        <p:txBody>
          <a:bodyPr/>
          <a:lstStyle>
            <a:lvl1pPr>
              <a:defRPr/>
            </a:lvl1pPr>
          </a:lstStyle>
          <a:p>
            <a:fld id="{1358D4ED-92E9-4F1F-A545-1F19AFC197F7}" type="slidenum">
              <a:rPr lang="en-US" altLang="en-US"/>
              <a:pPr/>
              <a:t>‹#›</a:t>
            </a:fld>
            <a:endParaRPr lang="en-US" altLang="en-US"/>
          </a:p>
        </p:txBody>
      </p:sp>
    </p:spTree>
    <p:extLst>
      <p:ext uri="{BB962C8B-B14F-4D97-AF65-F5344CB8AC3E}">
        <p14:creationId xmlns:p14="http://schemas.microsoft.com/office/powerpoint/2010/main" val="7073080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lstStyle>
            <a:lvl1pPr>
              <a:defRPr sz="3200"/>
            </a:lvl1pPr>
          </a:lstStyle>
          <a:p>
            <a:r>
              <a:rPr lang="en-US"/>
              <a:t>Click to edit Master title style</a:t>
            </a:r>
            <a:endParaRPr lang="vi-VN"/>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vi-VN" noProof="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11">
            <a:extLst>
              <a:ext uri="{FF2B5EF4-FFF2-40B4-BE49-F238E27FC236}">
                <a16:creationId xmlns:a16="http://schemas.microsoft.com/office/drawing/2014/main" id="{0D23FA52-882E-4911-AD68-69C6D8E38F08}"/>
              </a:ext>
            </a:extLst>
          </p:cNvPr>
          <p:cNvSpPr>
            <a:spLocks noGrp="1" noChangeArrowheads="1"/>
          </p:cNvSpPr>
          <p:nvPr>
            <p:ph type="dt" sz="half" idx="10"/>
          </p:nvPr>
        </p:nvSpPr>
        <p:spPr>
          <a:ln/>
        </p:spPr>
        <p:txBody>
          <a:bodyPr/>
          <a:lstStyle>
            <a:lvl1pPr>
              <a:defRPr/>
            </a:lvl1pPr>
          </a:lstStyle>
          <a:p>
            <a:pPr>
              <a:defRPr/>
            </a:pPr>
            <a:fld id="{A6378928-29E9-4436-A232-40905AAAAB4E}" type="datetime1">
              <a:rPr lang="en-US"/>
              <a:pPr>
                <a:defRPr/>
              </a:pPr>
              <a:t>12/7/2022</a:t>
            </a:fld>
            <a:endParaRPr lang="en-US"/>
          </a:p>
        </p:txBody>
      </p:sp>
      <p:sp>
        <p:nvSpPr>
          <p:cNvPr id="6" name="Rectangle 12">
            <a:extLst>
              <a:ext uri="{FF2B5EF4-FFF2-40B4-BE49-F238E27FC236}">
                <a16:creationId xmlns:a16="http://schemas.microsoft.com/office/drawing/2014/main" id="{11F2186F-26A4-48DE-A8D7-2580D375D303}"/>
              </a:ext>
            </a:extLst>
          </p:cNvPr>
          <p:cNvSpPr>
            <a:spLocks noGrp="1" noChangeArrowheads="1"/>
          </p:cNvSpPr>
          <p:nvPr>
            <p:ph type="ftr" sz="quarter" idx="11"/>
          </p:nvPr>
        </p:nvSpPr>
        <p:spPr>
          <a:ln/>
        </p:spPr>
        <p:txBody>
          <a:bodyPr/>
          <a:lstStyle>
            <a:lvl1pPr>
              <a:defRPr/>
            </a:lvl1pPr>
          </a:lstStyle>
          <a:p>
            <a:pPr>
              <a:defRPr/>
            </a:pPr>
            <a:r>
              <a:rPr lang="en-US"/>
              <a:t>Hoàng Thị Hồng</a:t>
            </a:r>
          </a:p>
        </p:txBody>
      </p:sp>
      <p:sp>
        <p:nvSpPr>
          <p:cNvPr id="7" name="Rectangle 13">
            <a:extLst>
              <a:ext uri="{FF2B5EF4-FFF2-40B4-BE49-F238E27FC236}">
                <a16:creationId xmlns:a16="http://schemas.microsoft.com/office/drawing/2014/main" id="{3BDC9228-07E5-489C-928B-EAE806CC0787}"/>
              </a:ext>
            </a:extLst>
          </p:cNvPr>
          <p:cNvSpPr>
            <a:spLocks noGrp="1" noChangeArrowheads="1"/>
          </p:cNvSpPr>
          <p:nvPr>
            <p:ph type="sldNum" sz="quarter" idx="12"/>
          </p:nvPr>
        </p:nvSpPr>
        <p:spPr>
          <a:ln/>
        </p:spPr>
        <p:txBody>
          <a:bodyPr/>
          <a:lstStyle>
            <a:lvl1pPr>
              <a:defRPr/>
            </a:lvl1pPr>
          </a:lstStyle>
          <a:p>
            <a:fld id="{91FA75BE-6021-42D1-9DA4-85243B66B2E7}" type="slidenum">
              <a:rPr lang="en-US" altLang="en-US"/>
              <a:pPr/>
              <a:t>‹#›</a:t>
            </a:fld>
            <a:endParaRPr lang="en-US" altLang="en-US"/>
          </a:p>
        </p:txBody>
      </p:sp>
    </p:spTree>
    <p:extLst>
      <p:ext uri="{BB962C8B-B14F-4D97-AF65-F5344CB8AC3E}">
        <p14:creationId xmlns:p14="http://schemas.microsoft.com/office/powerpoint/2010/main" val="2185433071"/>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7D1FA03-19F6-4AA7-B487-F28DF6198216}"/>
              </a:ext>
            </a:extLst>
          </p:cNvPr>
          <p:cNvSpPr>
            <a:spLocks noGrp="1"/>
          </p:cNvSpPr>
          <p:nvPr>
            <p:ph type="dt" sz="half" idx="10"/>
          </p:nvPr>
        </p:nvSpPr>
        <p:spPr/>
        <p:txBody>
          <a:bodyPr/>
          <a:lstStyle>
            <a:lvl1pPr>
              <a:defRPr/>
            </a:lvl1pPr>
          </a:lstStyle>
          <a:p>
            <a:pPr>
              <a:defRPr/>
            </a:pPr>
            <a:fld id="{08BA0828-1ECF-4DAF-AE4C-7205D5A41399}" type="datetimeFigureOut">
              <a:rPr lang="en-US"/>
              <a:pPr>
                <a:defRPr/>
              </a:pPr>
              <a:t>12/7/2022</a:t>
            </a:fld>
            <a:endParaRPr lang="en-US"/>
          </a:p>
        </p:txBody>
      </p:sp>
      <p:sp>
        <p:nvSpPr>
          <p:cNvPr id="5" name="Footer Placeholder 4">
            <a:extLst>
              <a:ext uri="{FF2B5EF4-FFF2-40B4-BE49-F238E27FC236}">
                <a16:creationId xmlns:a16="http://schemas.microsoft.com/office/drawing/2014/main" id="{592A4F7A-F74E-42B3-95E3-A65283B3A2A8}"/>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759CAD4D-F66C-418E-A59E-045DDA747D8F}"/>
              </a:ext>
            </a:extLst>
          </p:cNvPr>
          <p:cNvSpPr>
            <a:spLocks noGrp="1"/>
          </p:cNvSpPr>
          <p:nvPr>
            <p:ph type="sldNum" sz="quarter" idx="12"/>
          </p:nvPr>
        </p:nvSpPr>
        <p:spPr/>
        <p:txBody>
          <a:bodyPr/>
          <a:lstStyle>
            <a:lvl1pPr>
              <a:defRPr/>
            </a:lvl1pPr>
          </a:lstStyle>
          <a:p>
            <a:fld id="{2CF8DBCA-CE25-4588-BDAE-054013EEB0AA}" type="slidenum">
              <a:rPr lang="en-US" altLang="en-US"/>
              <a:pPr/>
              <a:t>‹#›</a:t>
            </a:fld>
            <a:endParaRPr lang="en-US" altLang="en-US"/>
          </a:p>
        </p:txBody>
      </p:sp>
    </p:spTree>
    <p:extLst>
      <p:ext uri="{BB962C8B-B14F-4D97-AF65-F5344CB8AC3E}">
        <p14:creationId xmlns:p14="http://schemas.microsoft.com/office/powerpoint/2010/main" val="3355389950"/>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solidFill>
        <a:effectLst/>
      </p:bgPr>
    </p:bg>
    <p:spTree>
      <p:nvGrpSpPr>
        <p:cNvPr id="1" name=""/>
        <p:cNvGrpSpPr/>
        <p:nvPr/>
      </p:nvGrpSpPr>
      <p:grpSpPr>
        <a:xfrm>
          <a:off x="0" y="0"/>
          <a:ext cx="0" cy="0"/>
          <a:chOff x="0" y="0"/>
          <a:chExt cx="0" cy="0"/>
        </a:xfrm>
      </p:grpSpPr>
      <p:sp>
        <p:nvSpPr>
          <p:cNvPr id="4" name="Rectangle 19">
            <a:extLst>
              <a:ext uri="{FF2B5EF4-FFF2-40B4-BE49-F238E27FC236}">
                <a16:creationId xmlns:a16="http://schemas.microsoft.com/office/drawing/2014/main" id="{FAF4E70F-5F51-4288-BE34-C1D34EC97288}"/>
              </a:ext>
            </a:extLst>
          </p:cNvPr>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defRPr/>
            </a:pPr>
            <a:endParaRPr lang="vi-VN"/>
          </a:p>
        </p:txBody>
      </p:sp>
      <p:sp>
        <p:nvSpPr>
          <p:cNvPr id="5" name="Rectangle 20">
            <a:extLst>
              <a:ext uri="{FF2B5EF4-FFF2-40B4-BE49-F238E27FC236}">
                <a16:creationId xmlns:a16="http://schemas.microsoft.com/office/drawing/2014/main" id="{FE046BD8-3ECB-4A8F-83FC-4E92C6CCF991}"/>
              </a:ext>
            </a:extLst>
          </p:cNvPr>
          <p:cNvSpPr>
            <a:spLocks noChangeArrowheads="1"/>
          </p:cNvSpPr>
          <p:nvPr/>
        </p:nvSpPr>
        <p:spPr bwMode="white">
          <a:xfrm>
            <a:off x="8991600" y="3175"/>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defRPr/>
            </a:pPr>
            <a:endParaRPr lang="vi-VN"/>
          </a:p>
        </p:txBody>
      </p:sp>
      <p:sp>
        <p:nvSpPr>
          <p:cNvPr id="6" name="Rectangle 23">
            <a:extLst>
              <a:ext uri="{FF2B5EF4-FFF2-40B4-BE49-F238E27FC236}">
                <a16:creationId xmlns:a16="http://schemas.microsoft.com/office/drawing/2014/main" id="{986A1EF2-2892-4E9F-829A-3539DA3E2327}"/>
              </a:ext>
            </a:extLst>
          </p:cNvPr>
          <p:cNvSpPr>
            <a:spLocks noChangeArrowheads="1"/>
          </p:cNvSpPr>
          <p:nvPr/>
        </p:nvSpPr>
        <p:spPr bwMode="white">
          <a:xfrm>
            <a:off x="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defRPr/>
            </a:pPr>
            <a:endParaRPr lang="vi-VN"/>
          </a:p>
        </p:txBody>
      </p:sp>
      <p:sp>
        <p:nvSpPr>
          <p:cNvPr id="7" name="Rectangle 24">
            <a:extLst>
              <a:ext uri="{FF2B5EF4-FFF2-40B4-BE49-F238E27FC236}">
                <a16:creationId xmlns:a16="http://schemas.microsoft.com/office/drawing/2014/main" id="{6370C3A4-A803-4098-A5C4-25256DC33614}"/>
              </a:ext>
            </a:extLst>
          </p:cNvPr>
          <p:cNvSpPr>
            <a:spLocks noChangeArrowheads="1"/>
          </p:cNvSpPr>
          <p:nvPr/>
        </p:nvSpPr>
        <p:spPr bwMode="white">
          <a:xfrm>
            <a:off x="0" y="0"/>
            <a:ext cx="9144000" cy="25146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defRPr/>
            </a:pPr>
            <a:endParaRPr lang="vi-VN"/>
          </a:p>
        </p:txBody>
      </p:sp>
      <p:sp>
        <p:nvSpPr>
          <p:cNvPr id="10" name="Rectangle 9">
            <a:extLst>
              <a:ext uri="{FF2B5EF4-FFF2-40B4-BE49-F238E27FC236}">
                <a16:creationId xmlns:a16="http://schemas.microsoft.com/office/drawing/2014/main" id="{D77F0256-878F-48BB-8885-35FA8511ACED}"/>
              </a:ext>
            </a:extLst>
          </p:cNvPr>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eaLnBrk="1" hangingPunct="1">
              <a:defRPr/>
            </a:pPr>
            <a:endParaRPr lang="en-US">
              <a:cs typeface="Arial" charset="0"/>
            </a:endParaRPr>
          </a:p>
        </p:txBody>
      </p:sp>
      <p:sp>
        <p:nvSpPr>
          <p:cNvPr id="11" name="Straight Connector 10">
            <a:extLst>
              <a:ext uri="{FF2B5EF4-FFF2-40B4-BE49-F238E27FC236}">
                <a16:creationId xmlns:a16="http://schemas.microsoft.com/office/drawing/2014/main" id="{036EEE85-9A42-4F71-8A77-D00633EB8A58}"/>
              </a:ext>
            </a:extLst>
          </p:cNvPr>
          <p:cNvSpPr>
            <a:spLocks noChangeShapeType="1"/>
          </p:cNvSpPr>
          <p:nvPr/>
        </p:nvSpPr>
        <p:spPr bwMode="auto">
          <a:xfrm>
            <a:off x="155575" y="241935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eaLnBrk="1" hangingPunct="1">
              <a:defRPr/>
            </a:pPr>
            <a:endParaRPr lang="en-US">
              <a:cs typeface="Arial" charset="0"/>
            </a:endParaRPr>
          </a:p>
        </p:txBody>
      </p:sp>
      <p:sp>
        <p:nvSpPr>
          <p:cNvPr id="12" name="Rectangle 11">
            <a:extLst>
              <a:ext uri="{FF2B5EF4-FFF2-40B4-BE49-F238E27FC236}">
                <a16:creationId xmlns:a16="http://schemas.microsoft.com/office/drawing/2014/main" id="{523EBA97-5E29-42E4-9498-7652620273DE}"/>
              </a:ext>
            </a:extLst>
          </p:cNvPr>
          <p:cNvSpPr>
            <a:spLocks noChangeArrowheads="1"/>
          </p:cNvSpPr>
          <p:nvPr/>
        </p:nvSpPr>
        <p:spPr bwMode="auto">
          <a:xfrm>
            <a:off x="152400" y="15240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eaLnBrk="1" hangingPunct="1">
              <a:defRPr/>
            </a:pPr>
            <a:endParaRPr lang="en-US" dirty="0">
              <a:cs typeface="Arial" charset="0"/>
            </a:endParaRPr>
          </a:p>
        </p:txBody>
      </p:sp>
      <p:sp>
        <p:nvSpPr>
          <p:cNvPr id="13" name="Oval 12">
            <a:extLst>
              <a:ext uri="{FF2B5EF4-FFF2-40B4-BE49-F238E27FC236}">
                <a16:creationId xmlns:a16="http://schemas.microsoft.com/office/drawing/2014/main" id="{4FB96BF2-72CA-4492-9FB4-1E0646796552}"/>
              </a:ext>
            </a:extLst>
          </p:cNvPr>
          <p:cNvSpPr/>
          <p:nvPr/>
        </p:nvSpPr>
        <p:spPr>
          <a:xfrm>
            <a:off x="4267200" y="211455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14" name="Oval 13">
            <a:extLst>
              <a:ext uri="{FF2B5EF4-FFF2-40B4-BE49-F238E27FC236}">
                <a16:creationId xmlns:a16="http://schemas.microsoft.com/office/drawing/2014/main" id="{2F7CE708-614C-4D6A-92DA-03859B383D06}"/>
              </a:ext>
            </a:extLst>
          </p:cNvPr>
          <p:cNvSpPr/>
          <p:nvPr/>
        </p:nvSpPr>
        <p:spPr>
          <a:xfrm>
            <a:off x="4362450" y="2209800"/>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p>
        </p:txBody>
      </p:sp>
      <p:sp>
        <p:nvSpPr>
          <p:cNvPr id="8" name="Title 7"/>
          <p:cNvSpPr>
            <a:spLocks noGrp="1"/>
          </p:cNvSpPr>
          <p:nvPr>
            <p:ph type="ctrTitle"/>
          </p:nvPr>
        </p:nvSpPr>
        <p:spPr>
          <a:xfrm>
            <a:off x="685800" y="381000"/>
            <a:ext cx="7772400" cy="1752600"/>
          </a:xfrm>
        </p:spPr>
        <p:txBody>
          <a:bodyPr/>
          <a:lstStyle>
            <a:lvl1pPr>
              <a:defRPr sz="4200">
                <a:solidFill>
                  <a:schemeClr val="accent1"/>
                </a:solidFill>
              </a:defRPr>
            </a:lvl1pPr>
          </a:lstStyle>
          <a:p>
            <a:r>
              <a:rPr lang="en-US"/>
              <a:t>Click to edit Master title style</a:t>
            </a:r>
          </a:p>
        </p:txBody>
      </p:sp>
      <p:sp>
        <p:nvSpPr>
          <p:cNvPr id="15" name="Date Placeholder 27">
            <a:extLst>
              <a:ext uri="{FF2B5EF4-FFF2-40B4-BE49-F238E27FC236}">
                <a16:creationId xmlns:a16="http://schemas.microsoft.com/office/drawing/2014/main" id="{A1887EE6-279C-4EFE-837C-A7C09B131E03}"/>
              </a:ext>
            </a:extLst>
          </p:cNvPr>
          <p:cNvSpPr>
            <a:spLocks noGrp="1"/>
          </p:cNvSpPr>
          <p:nvPr>
            <p:ph type="dt" sz="half" idx="10"/>
          </p:nvPr>
        </p:nvSpPr>
        <p:spPr/>
        <p:txBody>
          <a:bodyPr/>
          <a:lstStyle>
            <a:lvl1pPr>
              <a:defRPr/>
            </a:lvl1pPr>
          </a:lstStyle>
          <a:p>
            <a:pPr>
              <a:defRPr/>
            </a:pPr>
            <a:fld id="{6AFE7EE8-7998-43B1-BB04-AE8C03F0BBBD}" type="datetimeFigureOut">
              <a:rPr lang="en-US"/>
              <a:pPr>
                <a:defRPr/>
              </a:pPr>
              <a:t>12/7/2022</a:t>
            </a:fld>
            <a:endParaRPr lang="en-US"/>
          </a:p>
        </p:txBody>
      </p:sp>
      <p:sp>
        <p:nvSpPr>
          <p:cNvPr id="16" name="Footer Placeholder 16">
            <a:extLst>
              <a:ext uri="{FF2B5EF4-FFF2-40B4-BE49-F238E27FC236}">
                <a16:creationId xmlns:a16="http://schemas.microsoft.com/office/drawing/2014/main" id="{5A14C460-FC57-4D6D-AC3B-E4D7E93D3E9C}"/>
              </a:ext>
            </a:extLst>
          </p:cNvPr>
          <p:cNvSpPr>
            <a:spLocks noGrp="1"/>
          </p:cNvSpPr>
          <p:nvPr>
            <p:ph type="ftr" sz="quarter" idx="11"/>
          </p:nvPr>
        </p:nvSpPr>
        <p:spPr/>
        <p:txBody>
          <a:bodyPr/>
          <a:lstStyle>
            <a:lvl1pPr>
              <a:defRPr/>
            </a:lvl1pPr>
          </a:lstStyle>
          <a:p>
            <a:pPr>
              <a:defRPr/>
            </a:pPr>
            <a:endParaRPr lang="en-US"/>
          </a:p>
        </p:txBody>
      </p:sp>
      <p:sp>
        <p:nvSpPr>
          <p:cNvPr id="17" name="Slide Number Placeholder 28">
            <a:extLst>
              <a:ext uri="{FF2B5EF4-FFF2-40B4-BE49-F238E27FC236}">
                <a16:creationId xmlns:a16="http://schemas.microsoft.com/office/drawing/2014/main" id="{DD0E8036-C377-4E77-B4BE-78152A4E584F}"/>
              </a:ext>
            </a:extLst>
          </p:cNvPr>
          <p:cNvSpPr>
            <a:spLocks noGrp="1"/>
          </p:cNvSpPr>
          <p:nvPr>
            <p:ph type="sldNum" sz="quarter" idx="12"/>
          </p:nvPr>
        </p:nvSpPr>
        <p:spPr>
          <a:xfrm>
            <a:off x="4343400" y="2198688"/>
            <a:ext cx="457200" cy="441325"/>
          </a:xfrm>
        </p:spPr>
        <p:txBody>
          <a:bodyPr/>
          <a:lstStyle>
            <a:lvl1pPr>
              <a:defRPr/>
            </a:lvl1pPr>
          </a:lstStyle>
          <a:p>
            <a:fld id="{F56B13CC-B3E7-41B2-B4E5-9D8583BE3C78}" type="slidenum">
              <a:rPr lang="en-US" altLang="en-US"/>
              <a:pPr/>
              <a:t>‹#›</a:t>
            </a:fld>
            <a:endParaRPr lang="en-US" altLang="en-US"/>
          </a:p>
        </p:txBody>
      </p:sp>
    </p:spTree>
    <p:extLst>
      <p:ext uri="{BB962C8B-B14F-4D97-AF65-F5344CB8AC3E}">
        <p14:creationId xmlns:p14="http://schemas.microsoft.com/office/powerpoint/2010/main" val="1633759437"/>
      </p:ext>
    </p:extLst>
  </p:cSld>
  <p:clrMapOvr>
    <a:overrideClrMapping bg1="lt1" tx1="dk1" bg2="lt2" tx2="dk2" accent1="accent1" accent2="accent2" accent3="accent3" accent4="accent4" accent5="accent5" accent6="accent6" hlink="hlink" folHlink="folHlink"/>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lang="en-US"/>
              <a:t>Click to edit Master title style</a:t>
            </a:r>
          </a:p>
        </p:txBody>
      </p:sp>
      <p:sp>
        <p:nvSpPr>
          <p:cNvPr id="8" name="Content Placeholder 7"/>
          <p:cNvSpPr>
            <a:spLocks noGrp="1"/>
          </p:cNvSpPr>
          <p:nvPr>
            <p:ph sz="quarter" idx="1"/>
          </p:nvPr>
        </p:nvSpPr>
        <p:spPr>
          <a:xfrm>
            <a:off x="301752" y="1527048"/>
            <a:ext cx="850392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BC57A5F-C772-42D2-9910-A6D73B33A55B}"/>
              </a:ext>
            </a:extLst>
          </p:cNvPr>
          <p:cNvSpPr>
            <a:spLocks noGrp="1"/>
          </p:cNvSpPr>
          <p:nvPr>
            <p:ph type="dt" sz="half" idx="10"/>
          </p:nvPr>
        </p:nvSpPr>
        <p:spPr/>
        <p:txBody>
          <a:bodyPr/>
          <a:lstStyle>
            <a:lvl1pPr>
              <a:defRPr/>
            </a:lvl1pPr>
          </a:lstStyle>
          <a:p>
            <a:pPr>
              <a:defRPr/>
            </a:pPr>
            <a:fld id="{97DBC439-DC7D-421F-8B7C-BE49A6C2B9A0}" type="datetimeFigureOut">
              <a:rPr lang="en-US"/>
              <a:pPr>
                <a:defRPr/>
              </a:pPr>
              <a:t>12/7/2022</a:t>
            </a:fld>
            <a:endParaRPr lang="en-US"/>
          </a:p>
        </p:txBody>
      </p:sp>
      <p:sp>
        <p:nvSpPr>
          <p:cNvPr id="5" name="Footer Placeholder 4">
            <a:extLst>
              <a:ext uri="{FF2B5EF4-FFF2-40B4-BE49-F238E27FC236}">
                <a16:creationId xmlns:a16="http://schemas.microsoft.com/office/drawing/2014/main" id="{8E257590-888F-496C-95F5-FD69563C0577}"/>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A00CBFA6-BEA1-4EA0-9A60-496091A9E345}"/>
              </a:ext>
            </a:extLst>
          </p:cNvPr>
          <p:cNvSpPr>
            <a:spLocks noGrp="1"/>
          </p:cNvSpPr>
          <p:nvPr>
            <p:ph type="sldNum" sz="quarter" idx="12"/>
          </p:nvPr>
        </p:nvSpPr>
        <p:spPr>
          <a:xfrm>
            <a:off x="4362450" y="1027113"/>
            <a:ext cx="457200" cy="441325"/>
          </a:xfrm>
        </p:spPr>
        <p:txBody>
          <a:bodyPr/>
          <a:lstStyle>
            <a:lvl1pPr>
              <a:defRPr/>
            </a:lvl1pPr>
          </a:lstStyle>
          <a:p>
            <a:fld id="{C2EF2358-D28F-4C49-8232-87B39121F919}" type="slidenum">
              <a:rPr lang="en-US" altLang="en-US"/>
              <a:pPr/>
              <a:t>‹#›</a:t>
            </a:fld>
            <a:endParaRPr lang="en-US" altLang="en-US"/>
          </a:p>
        </p:txBody>
      </p:sp>
    </p:spTree>
    <p:extLst>
      <p:ext uri="{BB962C8B-B14F-4D97-AF65-F5344CB8AC3E}">
        <p14:creationId xmlns:p14="http://schemas.microsoft.com/office/powerpoint/2010/main" val="2137639471"/>
      </p:ext>
    </p:extLst>
  </p:cSld>
  <p:clrMapOvr>
    <a:overrideClrMapping bg1="lt1" tx1="dk1" bg2="lt2" tx2="dk2" accent1="accent1" accent2="accent2" accent3="accent3" accent4="accent4" accent5="accent5" accent6="accent6" hlink="hlink" folHlink="folHlink"/>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ctangle 19">
            <a:extLst>
              <a:ext uri="{FF2B5EF4-FFF2-40B4-BE49-F238E27FC236}">
                <a16:creationId xmlns:a16="http://schemas.microsoft.com/office/drawing/2014/main" id="{7266B4B2-4FFF-40E4-9281-C12A01AC8651}"/>
              </a:ext>
            </a:extLst>
          </p:cNvPr>
          <p:cNvSpPr>
            <a:spLocks noChangeArrowheads="1"/>
          </p:cNvSpPr>
          <p:nvPr/>
        </p:nvSpPr>
        <p:spPr bwMode="white">
          <a:xfrm>
            <a:off x="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defRPr/>
            </a:pPr>
            <a:endParaRPr lang="vi-VN"/>
          </a:p>
        </p:txBody>
      </p:sp>
      <p:sp>
        <p:nvSpPr>
          <p:cNvPr id="5" name="Rectangle 20">
            <a:extLst>
              <a:ext uri="{FF2B5EF4-FFF2-40B4-BE49-F238E27FC236}">
                <a16:creationId xmlns:a16="http://schemas.microsoft.com/office/drawing/2014/main" id="{5E6FA2E3-CB16-4A09-94F6-7D401C1F21D3}"/>
              </a:ext>
            </a:extLst>
          </p:cNvPr>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defRPr/>
            </a:pPr>
            <a:endParaRPr lang="vi-VN"/>
          </a:p>
        </p:txBody>
      </p:sp>
      <p:sp>
        <p:nvSpPr>
          <p:cNvPr id="6" name="Rectangle 23">
            <a:extLst>
              <a:ext uri="{FF2B5EF4-FFF2-40B4-BE49-F238E27FC236}">
                <a16:creationId xmlns:a16="http://schemas.microsoft.com/office/drawing/2014/main" id="{D3977A62-4DCD-497C-AB71-D67D4AD9854F}"/>
              </a:ext>
            </a:extLst>
          </p:cNvPr>
          <p:cNvSpPr>
            <a:spLocks noChangeArrowheads="1"/>
          </p:cNvSpPr>
          <p:nvPr/>
        </p:nvSpPr>
        <p:spPr bwMode="white">
          <a:xfrm>
            <a:off x="0" y="0"/>
            <a:ext cx="9144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defRPr/>
            </a:pPr>
            <a:endParaRPr lang="vi-VN"/>
          </a:p>
        </p:txBody>
      </p:sp>
      <p:sp>
        <p:nvSpPr>
          <p:cNvPr id="7" name="Rectangle 24">
            <a:extLst>
              <a:ext uri="{FF2B5EF4-FFF2-40B4-BE49-F238E27FC236}">
                <a16:creationId xmlns:a16="http://schemas.microsoft.com/office/drawing/2014/main" id="{10C6FBB5-ADF2-4F26-9B4A-464DE3B1D9FD}"/>
              </a:ext>
            </a:extLst>
          </p:cNvPr>
          <p:cNvSpPr>
            <a:spLocks noChangeArrowheads="1"/>
          </p:cNvSpPr>
          <p:nvPr/>
        </p:nvSpPr>
        <p:spPr bwMode="white">
          <a:xfrm>
            <a:off x="8991600" y="1905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defRPr/>
            </a:pPr>
            <a:endParaRPr lang="vi-VN"/>
          </a:p>
        </p:txBody>
      </p:sp>
      <p:sp>
        <p:nvSpPr>
          <p:cNvPr id="8" name="Rectangle 25">
            <a:extLst>
              <a:ext uri="{FF2B5EF4-FFF2-40B4-BE49-F238E27FC236}">
                <a16:creationId xmlns:a16="http://schemas.microsoft.com/office/drawing/2014/main" id="{030CBA21-59EE-44B8-9BD3-5F7D746E782B}"/>
              </a:ext>
            </a:extLst>
          </p:cNvPr>
          <p:cNvSpPr>
            <a:spLocks noChangeArrowheads="1"/>
          </p:cNvSpPr>
          <p:nvPr/>
        </p:nvSpPr>
        <p:spPr bwMode="white">
          <a:xfrm>
            <a:off x="152400" y="2286000"/>
            <a:ext cx="8832850" cy="3048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defRPr/>
            </a:pPr>
            <a:endParaRPr lang="vi-VN"/>
          </a:p>
        </p:txBody>
      </p:sp>
      <p:sp>
        <p:nvSpPr>
          <p:cNvPr id="9" name="Rectangle 26">
            <a:extLst>
              <a:ext uri="{FF2B5EF4-FFF2-40B4-BE49-F238E27FC236}">
                <a16:creationId xmlns:a16="http://schemas.microsoft.com/office/drawing/2014/main" id="{5744591B-9BD5-4E26-8FF3-4F6A85397FAB}"/>
              </a:ext>
            </a:extLst>
          </p:cNvPr>
          <p:cNvSpPr>
            <a:spLocks noChangeArrowheads="1"/>
          </p:cNvSpPr>
          <p:nvPr/>
        </p:nvSpPr>
        <p:spPr bwMode="auto">
          <a:xfrm>
            <a:off x="155575" y="142875"/>
            <a:ext cx="8832850" cy="2139950"/>
          </a:xfrm>
          <a:prstGeom prst="rect">
            <a:avLst/>
          </a:prstGeom>
          <a:solidFill>
            <a:schemeClr val="accent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defRPr/>
            </a:pPr>
            <a:endParaRPr lang="vi-VN"/>
          </a:p>
        </p:txBody>
      </p:sp>
      <p:sp>
        <p:nvSpPr>
          <p:cNvPr id="10" name="Rectangle 9">
            <a:extLst>
              <a:ext uri="{FF2B5EF4-FFF2-40B4-BE49-F238E27FC236}">
                <a16:creationId xmlns:a16="http://schemas.microsoft.com/office/drawing/2014/main" id="{1D984608-4C1F-47DF-A5C4-E04ABBCAC17E}"/>
              </a:ext>
            </a:extLst>
          </p:cNvPr>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eaLnBrk="1" hangingPunct="1">
              <a:defRPr/>
            </a:pPr>
            <a:endParaRPr lang="en-US">
              <a:cs typeface="Arial" charset="0"/>
            </a:endParaRPr>
          </a:p>
        </p:txBody>
      </p:sp>
      <p:sp>
        <p:nvSpPr>
          <p:cNvPr id="11" name="Rectangle 10">
            <a:extLst>
              <a:ext uri="{FF2B5EF4-FFF2-40B4-BE49-F238E27FC236}">
                <a16:creationId xmlns:a16="http://schemas.microsoft.com/office/drawing/2014/main" id="{FD51B466-5DD5-4049-97D6-0584744DD32D}"/>
              </a:ext>
            </a:extLst>
          </p:cNvPr>
          <p:cNvSpPr>
            <a:spLocks noChangeArrowheads="1"/>
          </p:cNvSpPr>
          <p:nvPr/>
        </p:nvSpPr>
        <p:spPr bwMode="auto">
          <a:xfrm>
            <a:off x="152400" y="15240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eaLnBrk="1" hangingPunct="1">
              <a:defRPr/>
            </a:pPr>
            <a:endParaRPr lang="en-US" dirty="0">
              <a:cs typeface="Arial" charset="0"/>
            </a:endParaRPr>
          </a:p>
        </p:txBody>
      </p:sp>
      <p:sp>
        <p:nvSpPr>
          <p:cNvPr id="12" name="Straight Connector 11">
            <a:extLst>
              <a:ext uri="{FF2B5EF4-FFF2-40B4-BE49-F238E27FC236}">
                <a16:creationId xmlns:a16="http://schemas.microsoft.com/office/drawing/2014/main" id="{BE22E1BC-23D5-43D8-91BC-8909D6D5179E}"/>
              </a:ext>
            </a:extLst>
          </p:cNvPr>
          <p:cNvSpPr>
            <a:spLocks noChangeShapeType="1"/>
          </p:cNvSpPr>
          <p:nvPr/>
        </p:nvSpPr>
        <p:spPr bwMode="auto">
          <a:xfrm>
            <a:off x="152400" y="243840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eaLnBrk="1" hangingPunct="1">
              <a:defRPr/>
            </a:pPr>
            <a:endParaRPr lang="en-US">
              <a:cs typeface="Arial" charset="0"/>
            </a:endParaRPr>
          </a:p>
        </p:txBody>
      </p:sp>
      <p:sp>
        <p:nvSpPr>
          <p:cNvPr id="13" name="Oval 12">
            <a:extLst>
              <a:ext uri="{FF2B5EF4-FFF2-40B4-BE49-F238E27FC236}">
                <a16:creationId xmlns:a16="http://schemas.microsoft.com/office/drawing/2014/main" id="{42ADF9A2-831C-4263-980F-0390F48578B9}"/>
              </a:ext>
            </a:extLst>
          </p:cNvPr>
          <p:cNvSpPr/>
          <p:nvPr/>
        </p:nvSpPr>
        <p:spPr>
          <a:xfrm>
            <a:off x="4267200" y="211455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14" name="Oval 13">
            <a:extLst>
              <a:ext uri="{FF2B5EF4-FFF2-40B4-BE49-F238E27FC236}">
                <a16:creationId xmlns:a16="http://schemas.microsoft.com/office/drawing/2014/main" id="{54EB9943-FDE1-474D-A969-FF1CDFEF302E}"/>
              </a:ext>
            </a:extLst>
          </p:cNvPr>
          <p:cNvSpPr/>
          <p:nvPr/>
        </p:nvSpPr>
        <p:spPr>
          <a:xfrm>
            <a:off x="4362450" y="2209800"/>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3" name="Text Placeholder 2"/>
          <p:cNvSpPr>
            <a:spLocks noGrp="1"/>
          </p:cNvSpPr>
          <p:nvPr>
            <p:ph type="body" idx="1"/>
          </p:nvPr>
        </p:nvSpPr>
        <p:spPr>
          <a:xfrm>
            <a:off x="1368426" y="2743200"/>
            <a:ext cx="6480174" cy="1673225"/>
          </a:xfrm>
        </p:spPr>
        <p:txBody>
          <a:bodyPr/>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t>Click to edit Master text styles</a:t>
            </a:r>
          </a:p>
        </p:txBody>
      </p:sp>
      <p:sp>
        <p:nvSpPr>
          <p:cNvPr id="2" name="Title 1"/>
          <p:cNvSpPr>
            <a:spLocks noGrp="1"/>
          </p:cNvSpPr>
          <p:nvPr>
            <p:ph type="title"/>
          </p:nvPr>
        </p:nvSpPr>
        <p:spPr>
          <a:xfrm>
            <a:off x="722313" y="533400"/>
            <a:ext cx="7772400" cy="1524000"/>
          </a:xfrm>
        </p:spPr>
        <p:txBody>
          <a:bodyPr/>
          <a:lstStyle>
            <a:lvl1pPr algn="ctr">
              <a:buNone/>
              <a:defRPr sz="4200" b="0" cap="none" baseline="0">
                <a:solidFill>
                  <a:srgbClr val="FFFFFF"/>
                </a:solidFill>
              </a:defRPr>
            </a:lvl1pPr>
          </a:lstStyle>
          <a:p>
            <a:r>
              <a:rPr lang="en-US"/>
              <a:t>Click to edit Master title style</a:t>
            </a:r>
          </a:p>
        </p:txBody>
      </p:sp>
      <p:sp>
        <p:nvSpPr>
          <p:cNvPr id="15" name="Footer Placeholder 4">
            <a:extLst>
              <a:ext uri="{FF2B5EF4-FFF2-40B4-BE49-F238E27FC236}">
                <a16:creationId xmlns:a16="http://schemas.microsoft.com/office/drawing/2014/main" id="{70A6D1C5-4D60-458E-ADBC-80AAD7F27607}"/>
              </a:ext>
            </a:extLst>
          </p:cNvPr>
          <p:cNvSpPr>
            <a:spLocks noGrp="1"/>
          </p:cNvSpPr>
          <p:nvPr>
            <p:ph type="ftr" sz="quarter" idx="10"/>
          </p:nvPr>
        </p:nvSpPr>
        <p:spPr/>
        <p:txBody>
          <a:bodyPr/>
          <a:lstStyle>
            <a:lvl1pPr>
              <a:defRPr/>
            </a:lvl1pPr>
          </a:lstStyle>
          <a:p>
            <a:pPr>
              <a:defRPr/>
            </a:pPr>
            <a:endParaRPr lang="en-US"/>
          </a:p>
        </p:txBody>
      </p:sp>
      <p:sp>
        <p:nvSpPr>
          <p:cNvPr id="16" name="Date Placeholder 3">
            <a:extLst>
              <a:ext uri="{FF2B5EF4-FFF2-40B4-BE49-F238E27FC236}">
                <a16:creationId xmlns:a16="http://schemas.microsoft.com/office/drawing/2014/main" id="{A8EEE268-AD54-4C06-9E96-736082D47A34}"/>
              </a:ext>
            </a:extLst>
          </p:cNvPr>
          <p:cNvSpPr>
            <a:spLocks noGrp="1"/>
          </p:cNvSpPr>
          <p:nvPr>
            <p:ph type="dt" sz="half" idx="11"/>
          </p:nvPr>
        </p:nvSpPr>
        <p:spPr/>
        <p:txBody>
          <a:bodyPr/>
          <a:lstStyle>
            <a:lvl1pPr>
              <a:defRPr/>
            </a:lvl1pPr>
          </a:lstStyle>
          <a:p>
            <a:pPr>
              <a:defRPr/>
            </a:pPr>
            <a:fld id="{AC656EBB-6F8F-4132-A069-6CE582B7E599}" type="datetimeFigureOut">
              <a:rPr lang="en-US"/>
              <a:pPr>
                <a:defRPr/>
              </a:pPr>
              <a:t>12/7/2022</a:t>
            </a:fld>
            <a:endParaRPr lang="en-US"/>
          </a:p>
        </p:txBody>
      </p:sp>
      <p:sp>
        <p:nvSpPr>
          <p:cNvPr id="17" name="Slide Number Placeholder 5">
            <a:extLst>
              <a:ext uri="{FF2B5EF4-FFF2-40B4-BE49-F238E27FC236}">
                <a16:creationId xmlns:a16="http://schemas.microsoft.com/office/drawing/2014/main" id="{96B339E4-96E7-47C5-941B-936BA3EE4618}"/>
              </a:ext>
            </a:extLst>
          </p:cNvPr>
          <p:cNvSpPr>
            <a:spLocks noGrp="1"/>
          </p:cNvSpPr>
          <p:nvPr>
            <p:ph type="sldNum" sz="quarter" idx="12"/>
          </p:nvPr>
        </p:nvSpPr>
        <p:spPr>
          <a:xfrm>
            <a:off x="4343400" y="2198688"/>
            <a:ext cx="457200" cy="441325"/>
          </a:xfrm>
        </p:spPr>
        <p:txBody>
          <a:bodyPr/>
          <a:lstStyle>
            <a:lvl1pPr>
              <a:defRPr/>
            </a:lvl1pPr>
          </a:lstStyle>
          <a:p>
            <a:fld id="{B9B82E63-274F-4604-8007-E9274F07314B}" type="slidenum">
              <a:rPr lang="en-US" altLang="en-US"/>
              <a:pPr/>
              <a:t>‹#›</a:t>
            </a:fld>
            <a:endParaRPr lang="en-US" altLang="en-US"/>
          </a:p>
        </p:txBody>
      </p:sp>
    </p:spTree>
    <p:extLst>
      <p:ext uri="{BB962C8B-B14F-4D97-AF65-F5344CB8AC3E}">
        <p14:creationId xmlns:p14="http://schemas.microsoft.com/office/powerpoint/2010/main" val="2500632920"/>
      </p:ext>
    </p:extLst>
  </p:cSld>
  <p:clrMapOvr>
    <a:overrideClrMapping bg1="lt1" tx1="dk1" bg2="lt2" tx2="dk2" accent1="accent1" accent2="accent2" accent3="accent3" accent4="accent4" accent5="accent5" accent6="accent6" hlink="hlink" folHlink="folHlink"/>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chemeClr val="bg2"/>
        </a:solidFill>
        <a:effectLst/>
      </p:bgPr>
    </p:bg>
    <p:spTree>
      <p:nvGrpSpPr>
        <p:cNvPr id="1" name=""/>
        <p:cNvGrpSpPr/>
        <p:nvPr/>
      </p:nvGrpSpPr>
      <p:grpSpPr>
        <a:xfrm>
          <a:off x="0" y="0"/>
          <a:ext cx="0" cy="0"/>
          <a:chOff x="0" y="0"/>
          <a:chExt cx="0" cy="0"/>
        </a:xfrm>
      </p:grpSpPr>
      <p:sp>
        <p:nvSpPr>
          <p:cNvPr id="5" name="Straight Connector 19">
            <a:extLst>
              <a:ext uri="{FF2B5EF4-FFF2-40B4-BE49-F238E27FC236}">
                <a16:creationId xmlns:a16="http://schemas.microsoft.com/office/drawing/2014/main" id="{D4A66462-FE7F-4F8E-A201-8C959CD55F7E}"/>
              </a:ext>
            </a:extLst>
          </p:cNvPr>
          <p:cNvSpPr>
            <a:spLocks noChangeShapeType="1"/>
          </p:cNvSpPr>
          <p:nvPr/>
        </p:nvSpPr>
        <p:spPr bwMode="auto">
          <a:xfrm flipV="1">
            <a:off x="4562475" y="1576388"/>
            <a:ext cx="9525" cy="4818062"/>
          </a:xfrm>
          <a:prstGeom prst="line">
            <a:avLst/>
          </a:prstGeom>
          <a:noFill/>
          <a:ln w="9525" algn="ctr">
            <a:solidFill>
              <a:schemeClr val="tx2"/>
            </a:solidFill>
            <a:prstDash val="sysDash"/>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 name="Title 1"/>
          <p:cNvSpPr>
            <a:spLocks noGrp="1"/>
          </p:cNvSpPr>
          <p:nvPr>
            <p:ph type="title"/>
          </p:nvPr>
        </p:nvSpPr>
        <p:spPr>
          <a:xfrm>
            <a:off x="301752" y="228600"/>
            <a:ext cx="8534400" cy="758952"/>
          </a:xfrm>
        </p:spPr>
        <p:txBody>
          <a:bodyPr/>
          <a:lstStyle/>
          <a:p>
            <a:r>
              <a:rPr lang="en-US"/>
              <a:t>Click to edit Master title style</a:t>
            </a:r>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4">
            <a:extLst>
              <a:ext uri="{FF2B5EF4-FFF2-40B4-BE49-F238E27FC236}">
                <a16:creationId xmlns:a16="http://schemas.microsoft.com/office/drawing/2014/main" id="{5DBCB878-13B5-458C-9F06-9C39D7CF9C1C}"/>
              </a:ext>
            </a:extLst>
          </p:cNvPr>
          <p:cNvSpPr>
            <a:spLocks noGrp="1"/>
          </p:cNvSpPr>
          <p:nvPr>
            <p:ph type="dt" sz="half" idx="10"/>
          </p:nvPr>
        </p:nvSpPr>
        <p:spPr>
          <a:xfrm>
            <a:off x="5791200" y="6410325"/>
            <a:ext cx="3044825" cy="365125"/>
          </a:xfrm>
        </p:spPr>
        <p:txBody>
          <a:bodyPr/>
          <a:lstStyle>
            <a:lvl1pPr>
              <a:defRPr/>
            </a:lvl1pPr>
          </a:lstStyle>
          <a:p>
            <a:pPr>
              <a:defRPr/>
            </a:pPr>
            <a:fld id="{1D64A537-68B9-4990-9EDC-F2C84408033D}" type="datetimeFigureOut">
              <a:rPr lang="en-US"/>
              <a:pPr>
                <a:defRPr/>
              </a:pPr>
              <a:t>12/7/2022</a:t>
            </a:fld>
            <a:endParaRPr lang="en-US"/>
          </a:p>
        </p:txBody>
      </p:sp>
      <p:sp>
        <p:nvSpPr>
          <p:cNvPr id="7" name="Footer Placeholder 5">
            <a:extLst>
              <a:ext uri="{FF2B5EF4-FFF2-40B4-BE49-F238E27FC236}">
                <a16:creationId xmlns:a16="http://schemas.microsoft.com/office/drawing/2014/main" id="{BC63D6A8-057B-4709-B08E-78EED86A5C48}"/>
              </a:ext>
            </a:extLst>
          </p:cNvPr>
          <p:cNvSpPr>
            <a:spLocks noGrp="1"/>
          </p:cNvSpPr>
          <p:nvPr>
            <p:ph type="ftr" sz="quarter" idx="11"/>
          </p:nvPr>
        </p:nvSpPr>
        <p:spPr/>
        <p:txBody>
          <a:bodyPr/>
          <a:lstStyle>
            <a:lvl1pPr>
              <a:defRPr/>
            </a:lvl1pPr>
          </a:lstStyle>
          <a:p>
            <a:pPr>
              <a:defRPr/>
            </a:pPr>
            <a:endParaRPr lang="en-US"/>
          </a:p>
        </p:txBody>
      </p:sp>
      <p:sp>
        <p:nvSpPr>
          <p:cNvPr id="8" name="Slide Number Placeholder 6">
            <a:extLst>
              <a:ext uri="{FF2B5EF4-FFF2-40B4-BE49-F238E27FC236}">
                <a16:creationId xmlns:a16="http://schemas.microsoft.com/office/drawing/2014/main" id="{4FF70075-7BE1-4E07-8A4D-B2E91A88CD5B}"/>
              </a:ext>
            </a:extLst>
          </p:cNvPr>
          <p:cNvSpPr>
            <a:spLocks noGrp="1"/>
          </p:cNvSpPr>
          <p:nvPr>
            <p:ph type="sldNum" sz="quarter" idx="12"/>
          </p:nvPr>
        </p:nvSpPr>
        <p:spPr/>
        <p:txBody>
          <a:bodyPr/>
          <a:lstStyle>
            <a:lvl1pPr>
              <a:defRPr/>
            </a:lvl1pPr>
          </a:lstStyle>
          <a:p>
            <a:fld id="{1F637024-99B2-4B9F-9CAD-18EA55759AA7}" type="slidenum">
              <a:rPr lang="en-US" altLang="en-US"/>
              <a:pPr/>
              <a:t>‹#›</a:t>
            </a:fld>
            <a:endParaRPr lang="en-US" altLang="en-US"/>
          </a:p>
        </p:txBody>
      </p:sp>
    </p:spTree>
    <p:extLst>
      <p:ext uri="{BB962C8B-B14F-4D97-AF65-F5344CB8AC3E}">
        <p14:creationId xmlns:p14="http://schemas.microsoft.com/office/powerpoint/2010/main" val="1540408671"/>
      </p:ext>
    </p:extLst>
  </p:cSld>
  <p:clrMapOvr>
    <a:overrideClrMapping bg1="lt1" tx1="dk1" bg2="lt2" tx2="dk2" accent1="accent1" accent2="accent2" accent3="accent3" accent4="accent4" accent5="accent5" accent6="accent6" hlink="hlink" folHlink="folHlink"/>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Pr>
        <a:solidFill>
          <a:schemeClr val="bg2"/>
        </a:solidFill>
        <a:effectLst/>
      </p:bgPr>
    </p:bg>
    <p:spTree>
      <p:nvGrpSpPr>
        <p:cNvPr id="1" name=""/>
        <p:cNvGrpSpPr/>
        <p:nvPr/>
      </p:nvGrpSpPr>
      <p:grpSpPr>
        <a:xfrm>
          <a:off x="0" y="0"/>
          <a:ext cx="0" cy="0"/>
          <a:chOff x="0" y="0"/>
          <a:chExt cx="0" cy="0"/>
        </a:xfrm>
      </p:grpSpPr>
      <p:sp>
        <p:nvSpPr>
          <p:cNvPr id="7" name="Straight Connector 19">
            <a:extLst>
              <a:ext uri="{FF2B5EF4-FFF2-40B4-BE49-F238E27FC236}">
                <a16:creationId xmlns:a16="http://schemas.microsoft.com/office/drawing/2014/main" id="{D2773A9E-F27F-46DC-9ED7-75CF203C0774}"/>
              </a:ext>
            </a:extLst>
          </p:cNvPr>
          <p:cNvSpPr>
            <a:spLocks noChangeShapeType="1"/>
          </p:cNvSpPr>
          <p:nvPr/>
        </p:nvSpPr>
        <p:spPr bwMode="auto">
          <a:xfrm flipV="1">
            <a:off x="4572000" y="2200275"/>
            <a:ext cx="0" cy="4187825"/>
          </a:xfrm>
          <a:prstGeom prst="line">
            <a:avLst/>
          </a:prstGeom>
          <a:noFill/>
          <a:ln w="9525" algn="ctr">
            <a:solidFill>
              <a:schemeClr val="tx2"/>
            </a:solidFill>
            <a:prstDash val="sysDash"/>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 name="Rectangle 20">
            <a:extLst>
              <a:ext uri="{FF2B5EF4-FFF2-40B4-BE49-F238E27FC236}">
                <a16:creationId xmlns:a16="http://schemas.microsoft.com/office/drawing/2014/main" id="{6D479656-118E-4EAA-8317-9905B64B4DEE}"/>
              </a:ext>
            </a:extLst>
          </p:cNvPr>
          <p:cNvSpPr>
            <a:spLocks noChangeArrowheads="1"/>
          </p:cNvSpPr>
          <p:nvPr/>
        </p:nvSpPr>
        <p:spPr bwMode="white">
          <a:xfrm>
            <a:off x="0" y="0"/>
            <a:ext cx="9144000" cy="14478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defRPr/>
            </a:pPr>
            <a:endParaRPr lang="vi-VN"/>
          </a:p>
        </p:txBody>
      </p:sp>
      <p:sp>
        <p:nvSpPr>
          <p:cNvPr id="9" name="Rectangle 23">
            <a:extLst>
              <a:ext uri="{FF2B5EF4-FFF2-40B4-BE49-F238E27FC236}">
                <a16:creationId xmlns:a16="http://schemas.microsoft.com/office/drawing/2014/main" id="{E8AF13C2-4429-4F55-B4D7-0B22E2139508}"/>
              </a:ext>
            </a:extLst>
          </p:cNvPr>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defRPr/>
            </a:pPr>
            <a:endParaRPr lang="vi-VN"/>
          </a:p>
        </p:txBody>
      </p:sp>
      <p:sp>
        <p:nvSpPr>
          <p:cNvPr id="10" name="Rectangle 24">
            <a:extLst>
              <a:ext uri="{FF2B5EF4-FFF2-40B4-BE49-F238E27FC236}">
                <a16:creationId xmlns:a16="http://schemas.microsoft.com/office/drawing/2014/main" id="{2A745EBD-E589-4015-AE92-6A313F589BFE}"/>
              </a:ext>
            </a:extLst>
          </p:cNvPr>
          <p:cNvSpPr>
            <a:spLocks noChangeArrowheads="1"/>
          </p:cNvSpPr>
          <p:nvPr/>
        </p:nvSpPr>
        <p:spPr bwMode="white">
          <a:xfrm>
            <a:off x="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defRPr/>
            </a:pPr>
            <a:endParaRPr lang="vi-VN"/>
          </a:p>
        </p:txBody>
      </p:sp>
      <p:sp>
        <p:nvSpPr>
          <p:cNvPr id="11" name="Rectangle 25">
            <a:extLst>
              <a:ext uri="{FF2B5EF4-FFF2-40B4-BE49-F238E27FC236}">
                <a16:creationId xmlns:a16="http://schemas.microsoft.com/office/drawing/2014/main" id="{381236A3-AA38-455E-8B18-66AB8D974634}"/>
              </a:ext>
            </a:extLst>
          </p:cNvPr>
          <p:cNvSpPr>
            <a:spLocks noChangeArrowheads="1"/>
          </p:cNvSpPr>
          <p:nvPr/>
        </p:nvSpPr>
        <p:spPr bwMode="white">
          <a:xfrm>
            <a:off x="899160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defRPr/>
            </a:pPr>
            <a:endParaRPr lang="vi-VN"/>
          </a:p>
        </p:txBody>
      </p:sp>
      <p:sp>
        <p:nvSpPr>
          <p:cNvPr id="12" name="Rectangle 11">
            <a:extLst>
              <a:ext uri="{FF2B5EF4-FFF2-40B4-BE49-F238E27FC236}">
                <a16:creationId xmlns:a16="http://schemas.microsoft.com/office/drawing/2014/main" id="{9E93B192-E3BC-40B8-AED3-23ECA403C3FB}"/>
              </a:ext>
            </a:extLst>
          </p:cNvPr>
          <p:cNvSpPr/>
          <p:nvPr/>
        </p:nvSpPr>
        <p:spPr>
          <a:xfrm>
            <a:off x="152400" y="1371600"/>
            <a:ext cx="8832850"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13" name="Rectangle 12">
            <a:extLst>
              <a:ext uri="{FF2B5EF4-FFF2-40B4-BE49-F238E27FC236}">
                <a16:creationId xmlns:a16="http://schemas.microsoft.com/office/drawing/2014/main" id="{274ACD99-D6B6-46E9-9244-53F00D8A2BF4}"/>
              </a:ext>
            </a:extLst>
          </p:cNvPr>
          <p:cNvSpPr>
            <a:spLocks noChangeArrowheads="1"/>
          </p:cNvSpPr>
          <p:nvPr/>
        </p:nvSpPr>
        <p:spPr bwMode="auto">
          <a:xfrm>
            <a:off x="146050" y="6391275"/>
            <a:ext cx="8832850" cy="311150"/>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eaLnBrk="1" hangingPunct="1">
              <a:defRPr/>
            </a:pPr>
            <a:endParaRPr lang="en-US">
              <a:cs typeface="Arial" charset="0"/>
            </a:endParaRPr>
          </a:p>
        </p:txBody>
      </p:sp>
      <p:sp>
        <p:nvSpPr>
          <p:cNvPr id="14" name="Straight Connector 13">
            <a:extLst>
              <a:ext uri="{FF2B5EF4-FFF2-40B4-BE49-F238E27FC236}">
                <a16:creationId xmlns:a16="http://schemas.microsoft.com/office/drawing/2014/main" id="{387A8805-D568-42D3-B575-29C545F764AC}"/>
              </a:ext>
            </a:extLst>
          </p:cNvPr>
          <p:cNvSpPr>
            <a:spLocks noChangeShapeType="1"/>
          </p:cNvSpPr>
          <p:nvPr/>
        </p:nvSpPr>
        <p:spPr bwMode="auto">
          <a:xfrm>
            <a:off x="152400" y="1279525"/>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eaLnBrk="1" hangingPunct="1">
              <a:defRPr/>
            </a:pPr>
            <a:endParaRPr lang="en-US">
              <a:cs typeface="Arial" charset="0"/>
            </a:endParaRPr>
          </a:p>
        </p:txBody>
      </p:sp>
      <p:sp>
        <p:nvSpPr>
          <p:cNvPr id="15" name="Rectangle 14">
            <a:extLst>
              <a:ext uri="{FF2B5EF4-FFF2-40B4-BE49-F238E27FC236}">
                <a16:creationId xmlns:a16="http://schemas.microsoft.com/office/drawing/2014/main" id="{80BACC82-4E45-4E5E-9124-4BEFF0B31063}"/>
              </a:ext>
            </a:extLst>
          </p:cNvPr>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eaLnBrk="1" hangingPunct="1">
              <a:defRPr/>
            </a:pPr>
            <a:endParaRPr lang="en-US" dirty="0">
              <a:cs typeface="Arial" charset="0"/>
            </a:endParaRPr>
          </a:p>
        </p:txBody>
      </p:sp>
      <p:sp>
        <p:nvSpPr>
          <p:cNvPr id="16" name="Oval 15">
            <a:extLst>
              <a:ext uri="{FF2B5EF4-FFF2-40B4-BE49-F238E27FC236}">
                <a16:creationId xmlns:a16="http://schemas.microsoft.com/office/drawing/2014/main" id="{0E996D04-98B2-4282-A80E-324985CD7136}"/>
              </a:ext>
            </a:extLst>
          </p:cNvPr>
          <p:cNvSpPr/>
          <p:nvPr/>
        </p:nvSpPr>
        <p:spPr>
          <a:xfrm>
            <a:off x="4267200" y="955675"/>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17" name="Oval 16">
            <a:extLst>
              <a:ext uri="{FF2B5EF4-FFF2-40B4-BE49-F238E27FC236}">
                <a16:creationId xmlns:a16="http://schemas.microsoft.com/office/drawing/2014/main" id="{7A3EC5C9-3A0F-4C9A-B2DB-04BADA861989}"/>
              </a:ext>
            </a:extLst>
          </p:cNvPr>
          <p:cNvSpPr/>
          <p:nvPr/>
        </p:nvSpPr>
        <p:spPr>
          <a:xfrm>
            <a:off x="4362450" y="1050925"/>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24" name="Content Placeholder 23"/>
          <p:cNvSpPr>
            <a:spLocks noGrp="1"/>
          </p:cNvSpPr>
          <p:nvPr>
            <p:ph sz="quarter" idx="2"/>
          </p:nvPr>
        </p:nvSpPr>
        <p:spPr>
          <a:xfrm>
            <a:off x="301752" y="2471383"/>
            <a:ext cx="4041648" cy="38184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6" name="Content Placeholder 25"/>
          <p:cNvSpPr>
            <a:spLocks noGrp="1"/>
          </p:cNvSpPr>
          <p:nvPr>
            <p:ph sz="quarter" idx="4"/>
          </p:nvPr>
        </p:nvSpPr>
        <p:spPr>
          <a:xfrm>
            <a:off x="4800600" y="2471383"/>
            <a:ext cx="4038600" cy="382219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3" name="Title 22"/>
          <p:cNvSpPr>
            <a:spLocks noGrp="1"/>
          </p:cNvSpPr>
          <p:nvPr>
            <p:ph type="title"/>
          </p:nvPr>
        </p:nvSpPr>
        <p:spPr/>
        <p:txBody>
          <a:bodyPr rtlCol="0"/>
          <a:lstStyle/>
          <a:p>
            <a:r>
              <a:rPr lang="en-US"/>
              <a:t>Click to edit Master title style</a:t>
            </a:r>
          </a:p>
        </p:txBody>
      </p:sp>
      <p:sp>
        <p:nvSpPr>
          <p:cNvPr id="18" name="Date Placeholder 6">
            <a:extLst>
              <a:ext uri="{FF2B5EF4-FFF2-40B4-BE49-F238E27FC236}">
                <a16:creationId xmlns:a16="http://schemas.microsoft.com/office/drawing/2014/main" id="{D7A4F525-2712-40A2-BAE0-B47698CF6645}"/>
              </a:ext>
            </a:extLst>
          </p:cNvPr>
          <p:cNvSpPr>
            <a:spLocks noGrp="1"/>
          </p:cNvSpPr>
          <p:nvPr>
            <p:ph type="dt" sz="half" idx="10"/>
          </p:nvPr>
        </p:nvSpPr>
        <p:spPr/>
        <p:txBody>
          <a:bodyPr/>
          <a:lstStyle>
            <a:lvl1pPr>
              <a:defRPr/>
            </a:lvl1pPr>
          </a:lstStyle>
          <a:p>
            <a:pPr>
              <a:defRPr/>
            </a:pPr>
            <a:fld id="{C4CDAA70-6430-4AD5-AAFF-E7D875C3EC77}" type="datetimeFigureOut">
              <a:rPr lang="en-US"/>
              <a:pPr>
                <a:defRPr/>
              </a:pPr>
              <a:t>12/7/2022</a:t>
            </a:fld>
            <a:endParaRPr lang="en-US"/>
          </a:p>
        </p:txBody>
      </p:sp>
      <p:sp>
        <p:nvSpPr>
          <p:cNvPr id="19" name="Footer Placeholder 7">
            <a:extLst>
              <a:ext uri="{FF2B5EF4-FFF2-40B4-BE49-F238E27FC236}">
                <a16:creationId xmlns:a16="http://schemas.microsoft.com/office/drawing/2014/main" id="{064EC5CA-98BB-4167-80A2-6ED7880ED0F1}"/>
              </a:ext>
            </a:extLst>
          </p:cNvPr>
          <p:cNvSpPr>
            <a:spLocks noGrp="1"/>
          </p:cNvSpPr>
          <p:nvPr>
            <p:ph type="ftr" sz="quarter" idx="11"/>
          </p:nvPr>
        </p:nvSpPr>
        <p:spPr>
          <a:xfrm>
            <a:off x="304800" y="6410325"/>
            <a:ext cx="3581400" cy="365125"/>
          </a:xfrm>
        </p:spPr>
        <p:txBody>
          <a:bodyPr/>
          <a:lstStyle>
            <a:lvl1pPr>
              <a:defRPr/>
            </a:lvl1pPr>
          </a:lstStyle>
          <a:p>
            <a:pPr>
              <a:defRPr/>
            </a:pPr>
            <a:endParaRPr lang="en-US"/>
          </a:p>
        </p:txBody>
      </p:sp>
      <p:sp>
        <p:nvSpPr>
          <p:cNvPr id="20" name="Slide Number Placeholder 8">
            <a:extLst>
              <a:ext uri="{FF2B5EF4-FFF2-40B4-BE49-F238E27FC236}">
                <a16:creationId xmlns:a16="http://schemas.microsoft.com/office/drawing/2014/main" id="{0CFCE754-19A6-496D-A7C2-D70A8AA021B3}"/>
              </a:ext>
            </a:extLst>
          </p:cNvPr>
          <p:cNvSpPr>
            <a:spLocks noGrp="1"/>
          </p:cNvSpPr>
          <p:nvPr>
            <p:ph type="sldNum" sz="quarter" idx="12"/>
          </p:nvPr>
        </p:nvSpPr>
        <p:spPr>
          <a:xfrm>
            <a:off x="4343400" y="1042988"/>
            <a:ext cx="457200" cy="441325"/>
          </a:xfrm>
        </p:spPr>
        <p:txBody>
          <a:bodyPr/>
          <a:lstStyle>
            <a:lvl1pPr>
              <a:defRPr/>
            </a:lvl1pPr>
          </a:lstStyle>
          <a:p>
            <a:fld id="{C51A7FED-E5B0-4043-81F4-812AF4FDE3E1}" type="slidenum">
              <a:rPr lang="en-US" altLang="en-US"/>
              <a:pPr/>
              <a:t>‹#›</a:t>
            </a:fld>
            <a:endParaRPr lang="en-US" altLang="en-US"/>
          </a:p>
        </p:txBody>
      </p:sp>
    </p:spTree>
    <p:extLst>
      <p:ext uri="{BB962C8B-B14F-4D97-AF65-F5344CB8AC3E}">
        <p14:creationId xmlns:p14="http://schemas.microsoft.com/office/powerpoint/2010/main" val="2617577880"/>
      </p:ext>
    </p:extLst>
  </p:cSld>
  <p:clrMapOvr>
    <a:overrideClrMapping bg1="lt1" tx1="dk1" bg2="lt2" tx2="dk2" accent1="accent1" accent2="accent2" accent3="accent3" accent4="accent4" accent5="accent5" accent6="accent6" hlink="hlink" folHlink="folHlink"/>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A5D6163-09B1-4244-A6DE-A47FA1C1B674}"/>
              </a:ext>
            </a:extLst>
          </p:cNvPr>
          <p:cNvSpPr>
            <a:spLocks noGrp="1"/>
          </p:cNvSpPr>
          <p:nvPr>
            <p:ph type="dt" sz="half" idx="10"/>
          </p:nvPr>
        </p:nvSpPr>
        <p:spPr/>
        <p:txBody>
          <a:bodyPr/>
          <a:lstStyle>
            <a:lvl1pPr>
              <a:defRPr/>
            </a:lvl1pPr>
          </a:lstStyle>
          <a:p>
            <a:pPr>
              <a:defRPr/>
            </a:pPr>
            <a:fld id="{35875FCD-EC5E-43E6-B41B-6BC83C9381BB}" type="datetimeFigureOut">
              <a:rPr lang="en-US"/>
              <a:pPr>
                <a:defRPr/>
              </a:pPr>
              <a:t>12/7/2022</a:t>
            </a:fld>
            <a:endParaRPr lang="en-US"/>
          </a:p>
        </p:txBody>
      </p:sp>
      <p:sp>
        <p:nvSpPr>
          <p:cNvPr id="4" name="Footer Placeholder 3">
            <a:extLst>
              <a:ext uri="{FF2B5EF4-FFF2-40B4-BE49-F238E27FC236}">
                <a16:creationId xmlns:a16="http://schemas.microsoft.com/office/drawing/2014/main" id="{88BA73D9-F86A-4FC6-B2E1-6C7F1A91E665}"/>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4">
            <a:extLst>
              <a:ext uri="{FF2B5EF4-FFF2-40B4-BE49-F238E27FC236}">
                <a16:creationId xmlns:a16="http://schemas.microsoft.com/office/drawing/2014/main" id="{7FAE3598-93AD-4705-B267-8D252D52DE29}"/>
              </a:ext>
            </a:extLst>
          </p:cNvPr>
          <p:cNvSpPr>
            <a:spLocks noGrp="1"/>
          </p:cNvSpPr>
          <p:nvPr>
            <p:ph type="sldNum" sz="quarter" idx="12"/>
          </p:nvPr>
        </p:nvSpPr>
        <p:spPr>
          <a:xfrm>
            <a:off x="4343400" y="1036638"/>
            <a:ext cx="457200" cy="441325"/>
          </a:xfrm>
        </p:spPr>
        <p:txBody>
          <a:bodyPr/>
          <a:lstStyle>
            <a:lvl1pPr>
              <a:defRPr/>
            </a:lvl1pPr>
          </a:lstStyle>
          <a:p>
            <a:fld id="{9FCFBB04-F2A1-45B7-A22F-81878EF0C2A6}" type="slidenum">
              <a:rPr lang="en-US" altLang="en-US"/>
              <a:pPr/>
              <a:t>‹#›</a:t>
            </a:fld>
            <a:endParaRPr lang="en-US" altLang="en-US"/>
          </a:p>
        </p:txBody>
      </p:sp>
    </p:spTree>
    <p:extLst>
      <p:ext uri="{BB962C8B-B14F-4D97-AF65-F5344CB8AC3E}">
        <p14:creationId xmlns:p14="http://schemas.microsoft.com/office/powerpoint/2010/main" val="2564575222"/>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19">
            <a:extLst>
              <a:ext uri="{FF2B5EF4-FFF2-40B4-BE49-F238E27FC236}">
                <a16:creationId xmlns:a16="http://schemas.microsoft.com/office/drawing/2014/main" id="{E6022C72-4188-4DE0-8252-C4C67D51651E}"/>
              </a:ext>
            </a:extLst>
          </p:cNvPr>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defRPr/>
            </a:pPr>
            <a:endParaRPr lang="vi-VN"/>
          </a:p>
        </p:txBody>
      </p:sp>
      <p:sp>
        <p:nvSpPr>
          <p:cNvPr id="3" name="Rectangle 20">
            <a:extLst>
              <a:ext uri="{FF2B5EF4-FFF2-40B4-BE49-F238E27FC236}">
                <a16:creationId xmlns:a16="http://schemas.microsoft.com/office/drawing/2014/main" id="{943BBF2C-4700-4E14-BC3E-FF5060AA9C68}"/>
              </a:ext>
            </a:extLst>
          </p:cNvPr>
          <p:cNvSpPr>
            <a:spLocks noChangeArrowheads="1"/>
          </p:cNvSpPr>
          <p:nvPr/>
        </p:nvSpPr>
        <p:spPr bwMode="white">
          <a:xfrm>
            <a:off x="0" y="0"/>
            <a:ext cx="9144000" cy="155575"/>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defRPr/>
            </a:pPr>
            <a:endParaRPr lang="vi-VN"/>
          </a:p>
        </p:txBody>
      </p:sp>
      <p:sp>
        <p:nvSpPr>
          <p:cNvPr id="4" name="Rectangle 23">
            <a:extLst>
              <a:ext uri="{FF2B5EF4-FFF2-40B4-BE49-F238E27FC236}">
                <a16:creationId xmlns:a16="http://schemas.microsoft.com/office/drawing/2014/main" id="{86995E52-8C6B-4765-BBAC-4B62C89972B3}"/>
              </a:ext>
            </a:extLst>
          </p:cNvPr>
          <p:cNvSpPr>
            <a:spLocks noChangeArrowheads="1"/>
          </p:cNvSpPr>
          <p:nvPr/>
        </p:nvSpPr>
        <p:spPr bwMode="white">
          <a:xfrm>
            <a:off x="899160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defRPr/>
            </a:pPr>
            <a:endParaRPr lang="vi-VN"/>
          </a:p>
        </p:txBody>
      </p:sp>
      <p:sp>
        <p:nvSpPr>
          <p:cNvPr id="5" name="Rectangle 24">
            <a:extLst>
              <a:ext uri="{FF2B5EF4-FFF2-40B4-BE49-F238E27FC236}">
                <a16:creationId xmlns:a16="http://schemas.microsoft.com/office/drawing/2014/main" id="{94EDF3EF-C37D-4146-ACC9-3838ACE7A866}"/>
              </a:ext>
            </a:extLst>
          </p:cNvPr>
          <p:cNvSpPr>
            <a:spLocks noChangeArrowheads="1"/>
          </p:cNvSpPr>
          <p:nvPr/>
        </p:nvSpPr>
        <p:spPr bwMode="white">
          <a:xfrm>
            <a:off x="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defRPr/>
            </a:pPr>
            <a:endParaRPr lang="vi-VN"/>
          </a:p>
        </p:txBody>
      </p:sp>
      <p:sp>
        <p:nvSpPr>
          <p:cNvPr id="6" name="Rectangle 5">
            <a:extLst>
              <a:ext uri="{FF2B5EF4-FFF2-40B4-BE49-F238E27FC236}">
                <a16:creationId xmlns:a16="http://schemas.microsoft.com/office/drawing/2014/main" id="{82ACE271-7367-4B82-89BD-5A00BE3F9F29}"/>
              </a:ext>
            </a:extLst>
          </p:cNvPr>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eaLnBrk="1" hangingPunct="1">
              <a:defRPr/>
            </a:pPr>
            <a:endParaRPr lang="en-US">
              <a:cs typeface="Arial" charset="0"/>
            </a:endParaRPr>
          </a:p>
        </p:txBody>
      </p:sp>
      <p:sp>
        <p:nvSpPr>
          <p:cNvPr id="7" name="Rectangle 6">
            <a:extLst>
              <a:ext uri="{FF2B5EF4-FFF2-40B4-BE49-F238E27FC236}">
                <a16:creationId xmlns:a16="http://schemas.microsoft.com/office/drawing/2014/main" id="{6E03362C-4C32-4120-A0FC-5880D75DD252}"/>
              </a:ext>
            </a:extLst>
          </p:cNvPr>
          <p:cNvSpPr>
            <a:spLocks noChangeArrowheads="1"/>
          </p:cNvSpPr>
          <p:nvPr/>
        </p:nvSpPr>
        <p:spPr bwMode="auto">
          <a:xfrm>
            <a:off x="152400" y="15875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eaLnBrk="1" hangingPunct="1">
              <a:defRPr/>
            </a:pPr>
            <a:endParaRPr lang="en-US" dirty="0">
              <a:cs typeface="Arial" charset="0"/>
            </a:endParaRPr>
          </a:p>
        </p:txBody>
      </p:sp>
      <p:sp>
        <p:nvSpPr>
          <p:cNvPr id="8" name="Date Placeholder 1">
            <a:extLst>
              <a:ext uri="{FF2B5EF4-FFF2-40B4-BE49-F238E27FC236}">
                <a16:creationId xmlns:a16="http://schemas.microsoft.com/office/drawing/2014/main" id="{E9820DA5-285C-4542-BFE0-AB60BFC2AAB9}"/>
              </a:ext>
            </a:extLst>
          </p:cNvPr>
          <p:cNvSpPr>
            <a:spLocks noGrp="1"/>
          </p:cNvSpPr>
          <p:nvPr>
            <p:ph type="dt" sz="half" idx="10"/>
          </p:nvPr>
        </p:nvSpPr>
        <p:spPr/>
        <p:txBody>
          <a:bodyPr/>
          <a:lstStyle>
            <a:lvl1pPr>
              <a:defRPr/>
            </a:lvl1pPr>
          </a:lstStyle>
          <a:p>
            <a:pPr>
              <a:defRPr/>
            </a:pPr>
            <a:fld id="{B7736146-F1BE-4E7A-8483-FB55A11762D0}" type="datetimeFigureOut">
              <a:rPr lang="en-US"/>
              <a:pPr>
                <a:defRPr/>
              </a:pPr>
              <a:t>12/7/2022</a:t>
            </a:fld>
            <a:endParaRPr lang="en-US"/>
          </a:p>
        </p:txBody>
      </p:sp>
      <p:sp>
        <p:nvSpPr>
          <p:cNvPr id="9" name="Footer Placeholder 2">
            <a:extLst>
              <a:ext uri="{FF2B5EF4-FFF2-40B4-BE49-F238E27FC236}">
                <a16:creationId xmlns:a16="http://schemas.microsoft.com/office/drawing/2014/main" id="{D211F2DA-E312-43B9-890C-A99CD13FFA11}"/>
              </a:ext>
            </a:extLst>
          </p:cNvPr>
          <p:cNvSpPr>
            <a:spLocks noGrp="1"/>
          </p:cNvSpPr>
          <p:nvPr>
            <p:ph type="ftr" sz="quarter" idx="11"/>
          </p:nvPr>
        </p:nvSpPr>
        <p:spPr/>
        <p:txBody>
          <a:bodyPr/>
          <a:lstStyle>
            <a:lvl1pPr>
              <a:defRPr/>
            </a:lvl1pPr>
          </a:lstStyle>
          <a:p>
            <a:pPr>
              <a:defRPr/>
            </a:pPr>
            <a:endParaRPr lang="en-US"/>
          </a:p>
        </p:txBody>
      </p:sp>
      <p:sp>
        <p:nvSpPr>
          <p:cNvPr id="10" name="Slide Number Placeholder 3">
            <a:extLst>
              <a:ext uri="{FF2B5EF4-FFF2-40B4-BE49-F238E27FC236}">
                <a16:creationId xmlns:a16="http://schemas.microsoft.com/office/drawing/2014/main" id="{E134F886-E845-4061-A556-1C3167C64669}"/>
              </a:ext>
            </a:extLst>
          </p:cNvPr>
          <p:cNvSpPr>
            <a:spLocks noGrp="1"/>
          </p:cNvSpPr>
          <p:nvPr>
            <p:ph type="sldNum" sz="quarter" idx="12"/>
          </p:nvPr>
        </p:nvSpPr>
        <p:spPr>
          <a:xfrm>
            <a:off x="4267200" y="6324600"/>
            <a:ext cx="609600" cy="441325"/>
          </a:xfrm>
        </p:spPr>
        <p:txBody>
          <a:bodyPr/>
          <a:lstStyle>
            <a:lvl1pPr>
              <a:defRPr>
                <a:solidFill>
                  <a:srgbClr val="FFFFFF"/>
                </a:solidFill>
              </a:defRPr>
            </a:lvl1pPr>
          </a:lstStyle>
          <a:p>
            <a:fld id="{8C85F748-25B1-49C3-B5E9-BCCD7C68DDD2}" type="slidenum">
              <a:rPr lang="en-US" altLang="en-US"/>
              <a:pPr/>
              <a:t>‹#›</a:t>
            </a:fld>
            <a:endParaRPr lang="en-US" altLang="en-US"/>
          </a:p>
        </p:txBody>
      </p:sp>
    </p:spTree>
    <p:extLst>
      <p:ext uri="{BB962C8B-B14F-4D97-AF65-F5344CB8AC3E}">
        <p14:creationId xmlns:p14="http://schemas.microsoft.com/office/powerpoint/2010/main" val="1568840839"/>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81F7E52-0A88-448B-83DD-9C228FF99016}"/>
              </a:ext>
            </a:extLst>
          </p:cNvPr>
          <p:cNvSpPr>
            <a:spLocks noChangeArrowheads="1"/>
          </p:cNvSpPr>
          <p:nvPr/>
        </p:nvSpPr>
        <p:spPr bwMode="auto">
          <a:xfrm>
            <a:off x="152400" y="152400"/>
            <a:ext cx="8832850" cy="304800"/>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eaLnBrk="1" hangingPunct="1">
              <a:defRPr/>
            </a:pPr>
            <a:endParaRPr lang="en-US">
              <a:cs typeface="Arial" charset="0"/>
            </a:endParaRPr>
          </a:p>
        </p:txBody>
      </p:sp>
      <p:sp>
        <p:nvSpPr>
          <p:cNvPr id="6" name="Rectangle 20">
            <a:extLst>
              <a:ext uri="{FF2B5EF4-FFF2-40B4-BE49-F238E27FC236}">
                <a16:creationId xmlns:a16="http://schemas.microsoft.com/office/drawing/2014/main" id="{A976E7D0-5E6D-4E15-8560-D3BA0B4D6A2E}"/>
              </a:ext>
            </a:extLst>
          </p:cNvPr>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defRPr/>
            </a:pPr>
            <a:endParaRPr lang="vi-VN"/>
          </a:p>
        </p:txBody>
      </p:sp>
      <p:sp>
        <p:nvSpPr>
          <p:cNvPr id="7" name="Rectangle 23">
            <a:extLst>
              <a:ext uri="{FF2B5EF4-FFF2-40B4-BE49-F238E27FC236}">
                <a16:creationId xmlns:a16="http://schemas.microsoft.com/office/drawing/2014/main" id="{F458285E-EED5-4DDE-811A-A7215E7E83AC}"/>
              </a:ext>
            </a:extLst>
          </p:cNvPr>
          <p:cNvSpPr>
            <a:spLocks noChangeArrowheads="1"/>
          </p:cNvSpPr>
          <p:nvPr/>
        </p:nvSpPr>
        <p:spPr bwMode="white">
          <a:xfrm>
            <a:off x="899160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defRPr/>
            </a:pPr>
            <a:endParaRPr lang="vi-VN"/>
          </a:p>
        </p:txBody>
      </p:sp>
      <p:sp>
        <p:nvSpPr>
          <p:cNvPr id="8" name="Rectangle 24">
            <a:extLst>
              <a:ext uri="{FF2B5EF4-FFF2-40B4-BE49-F238E27FC236}">
                <a16:creationId xmlns:a16="http://schemas.microsoft.com/office/drawing/2014/main" id="{10AF54A0-4406-449F-A6E3-C477B4F141E0}"/>
              </a:ext>
            </a:extLst>
          </p:cNvPr>
          <p:cNvSpPr>
            <a:spLocks noChangeArrowheads="1"/>
          </p:cNvSpPr>
          <p:nvPr/>
        </p:nvSpPr>
        <p:spPr bwMode="white">
          <a:xfrm>
            <a:off x="0" y="0"/>
            <a:ext cx="9144000" cy="119063"/>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defRPr/>
            </a:pPr>
            <a:endParaRPr lang="vi-VN"/>
          </a:p>
        </p:txBody>
      </p:sp>
      <p:sp>
        <p:nvSpPr>
          <p:cNvPr id="9" name="Rectangle 25">
            <a:extLst>
              <a:ext uri="{FF2B5EF4-FFF2-40B4-BE49-F238E27FC236}">
                <a16:creationId xmlns:a16="http://schemas.microsoft.com/office/drawing/2014/main" id="{FB409EDC-B8BB-415A-A007-998D3CF1B35F}"/>
              </a:ext>
            </a:extLst>
          </p:cNvPr>
          <p:cNvSpPr>
            <a:spLocks noChangeArrowheads="1"/>
          </p:cNvSpPr>
          <p:nvPr/>
        </p:nvSpPr>
        <p:spPr bwMode="white">
          <a:xfrm>
            <a:off x="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defRPr/>
            </a:pPr>
            <a:endParaRPr lang="vi-VN"/>
          </a:p>
        </p:txBody>
      </p:sp>
      <p:sp>
        <p:nvSpPr>
          <p:cNvPr id="10" name="Rectangle 9">
            <a:extLst>
              <a:ext uri="{FF2B5EF4-FFF2-40B4-BE49-F238E27FC236}">
                <a16:creationId xmlns:a16="http://schemas.microsoft.com/office/drawing/2014/main" id="{09FDBC55-A233-40B4-8FA8-04983C083184}"/>
              </a:ext>
            </a:extLst>
          </p:cNvPr>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11" name="Rectangle 10">
            <a:extLst>
              <a:ext uri="{FF2B5EF4-FFF2-40B4-BE49-F238E27FC236}">
                <a16:creationId xmlns:a16="http://schemas.microsoft.com/office/drawing/2014/main" id="{98975FB9-1871-4D86-A1A1-678244925B4F}"/>
              </a:ext>
            </a:extLst>
          </p:cNvPr>
          <p:cNvSpPr>
            <a:spLocks noChangeArrowheads="1"/>
          </p:cNvSpPr>
          <p:nvPr/>
        </p:nvSpPr>
        <p:spPr bwMode="auto">
          <a:xfrm>
            <a:off x="152400" y="15240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eaLnBrk="1" hangingPunct="1">
              <a:defRPr/>
            </a:pPr>
            <a:endParaRPr lang="en-US" dirty="0">
              <a:cs typeface="Arial" charset="0"/>
            </a:endParaRPr>
          </a:p>
        </p:txBody>
      </p:sp>
      <p:sp>
        <p:nvSpPr>
          <p:cNvPr id="12" name="Straight Connector 11">
            <a:extLst>
              <a:ext uri="{FF2B5EF4-FFF2-40B4-BE49-F238E27FC236}">
                <a16:creationId xmlns:a16="http://schemas.microsoft.com/office/drawing/2014/main" id="{5A55B835-2BE2-4F5F-BFF1-CF6C7FC0FAF4}"/>
              </a:ext>
            </a:extLst>
          </p:cNvPr>
          <p:cNvSpPr>
            <a:spLocks noChangeShapeType="1"/>
          </p:cNvSpPr>
          <p:nvPr/>
        </p:nvSpPr>
        <p:spPr bwMode="auto">
          <a:xfrm>
            <a:off x="152400" y="53340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eaLnBrk="1" hangingPunct="1">
              <a:defRPr/>
            </a:pPr>
            <a:endParaRPr lang="en-US">
              <a:cs typeface="Arial" charset="0"/>
            </a:endParaRPr>
          </a:p>
        </p:txBody>
      </p:sp>
      <p:sp>
        <p:nvSpPr>
          <p:cNvPr id="13" name="Oval 12">
            <a:extLst>
              <a:ext uri="{FF2B5EF4-FFF2-40B4-BE49-F238E27FC236}">
                <a16:creationId xmlns:a16="http://schemas.microsoft.com/office/drawing/2014/main" id="{F955C727-5FBF-4696-AA2C-1E747A143E47}"/>
              </a:ext>
            </a:extLst>
          </p:cNvPr>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14" name="Oval 13">
            <a:extLst>
              <a:ext uri="{FF2B5EF4-FFF2-40B4-BE49-F238E27FC236}">
                <a16:creationId xmlns:a16="http://schemas.microsoft.com/office/drawing/2014/main" id="{DB6C1D10-78EC-43F5-AFC5-9B8B03FF3354}"/>
              </a:ext>
            </a:extLst>
          </p:cNvPr>
          <p:cNvSpPr/>
          <p:nvPr/>
        </p:nvSpPr>
        <p:spPr>
          <a:xfrm>
            <a:off x="1390650" y="323850"/>
            <a:ext cx="419100"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15" name="Rectangle 14">
            <a:extLst>
              <a:ext uri="{FF2B5EF4-FFF2-40B4-BE49-F238E27FC236}">
                <a16:creationId xmlns:a16="http://schemas.microsoft.com/office/drawing/2014/main" id="{E83E3DF6-97EE-4EC4-9EDE-3F1C27BEEA8E}"/>
              </a:ext>
            </a:extLst>
          </p:cNvPr>
          <p:cNvSpPr>
            <a:spLocks noChangeArrowheads="1"/>
          </p:cNvSpPr>
          <p:nvPr/>
        </p:nvSpPr>
        <p:spPr bwMode="auto">
          <a:xfrm>
            <a:off x="149225" y="6388100"/>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eaLnBrk="1" hangingPunct="1">
              <a:defRPr/>
            </a:pPr>
            <a:endParaRPr lang="en-US">
              <a:cs typeface="Arial" charset="0"/>
            </a:endParaRPr>
          </a:p>
        </p:txBody>
      </p:sp>
      <p:sp>
        <p:nvSpPr>
          <p:cNvPr id="2" name="Title 1"/>
          <p:cNvSpPr>
            <a:spLocks noGrp="1"/>
          </p:cNvSpPr>
          <p:nvPr>
            <p:ph type="title"/>
          </p:nvPr>
        </p:nvSpPr>
        <p:spPr>
          <a:xfrm>
            <a:off x="381000" y="914400"/>
            <a:ext cx="2362200" cy="990600"/>
          </a:xfrm>
        </p:spPr>
        <p:txBody>
          <a:bodyPr>
            <a:noAutofit/>
          </a:bodyPr>
          <a:lstStyle>
            <a:lvl1pPr algn="l">
              <a:buNone/>
              <a:defRPr sz="2200" b="1">
                <a:solidFill>
                  <a:srgbClr val="FFFFFF"/>
                </a:solidFill>
              </a:defRPr>
            </a:lvl1pPr>
          </a:lstStyle>
          <a:p>
            <a:r>
              <a:rPr lang="en-US"/>
              <a:t>Click to edit Master title style</a:t>
            </a:r>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a:r>
              <a:rPr lang="en-US"/>
              <a:t>Click to edit Master text styles</a:t>
            </a:r>
          </a:p>
        </p:txBody>
      </p:sp>
      <p:sp>
        <p:nvSpPr>
          <p:cNvPr id="20" name="Content Placeholder 19"/>
          <p:cNvSpPr>
            <a:spLocks noGrp="1"/>
          </p:cNvSpPr>
          <p:nvPr>
            <p:ph sz="quarter" idx="1"/>
          </p:nvPr>
        </p:nvSpPr>
        <p:spPr>
          <a:xfrm>
            <a:off x="3124200" y="685800"/>
            <a:ext cx="5638800" cy="5410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Slide Number Placeholder 6">
            <a:extLst>
              <a:ext uri="{FF2B5EF4-FFF2-40B4-BE49-F238E27FC236}">
                <a16:creationId xmlns:a16="http://schemas.microsoft.com/office/drawing/2014/main" id="{08158665-1F5B-4525-A25D-914F5FF2F3D6}"/>
              </a:ext>
            </a:extLst>
          </p:cNvPr>
          <p:cNvSpPr>
            <a:spLocks noGrp="1"/>
          </p:cNvSpPr>
          <p:nvPr>
            <p:ph type="sldNum" sz="quarter" idx="10"/>
          </p:nvPr>
        </p:nvSpPr>
        <p:spPr>
          <a:xfrm>
            <a:off x="1371600" y="312738"/>
            <a:ext cx="457200" cy="441325"/>
          </a:xfrm>
        </p:spPr>
        <p:txBody>
          <a:bodyPr/>
          <a:lstStyle>
            <a:lvl1pPr>
              <a:defRPr/>
            </a:lvl1pPr>
          </a:lstStyle>
          <a:p>
            <a:fld id="{77688C27-C15D-4A06-AE24-8F52130A9C7D}" type="slidenum">
              <a:rPr lang="en-US" altLang="en-US"/>
              <a:pPr/>
              <a:t>‹#›</a:t>
            </a:fld>
            <a:endParaRPr lang="en-US" altLang="en-US"/>
          </a:p>
        </p:txBody>
      </p:sp>
      <p:sp>
        <p:nvSpPr>
          <p:cNvPr id="17" name="Date Placeholder 4">
            <a:extLst>
              <a:ext uri="{FF2B5EF4-FFF2-40B4-BE49-F238E27FC236}">
                <a16:creationId xmlns:a16="http://schemas.microsoft.com/office/drawing/2014/main" id="{5AE0FC79-C5F7-4561-BF26-FF9F41DB6F33}"/>
              </a:ext>
            </a:extLst>
          </p:cNvPr>
          <p:cNvSpPr>
            <a:spLocks noGrp="1"/>
          </p:cNvSpPr>
          <p:nvPr>
            <p:ph type="dt" sz="half" idx="11"/>
          </p:nvPr>
        </p:nvSpPr>
        <p:spPr/>
        <p:txBody>
          <a:bodyPr/>
          <a:lstStyle>
            <a:lvl1pPr>
              <a:defRPr/>
            </a:lvl1pPr>
          </a:lstStyle>
          <a:p>
            <a:pPr>
              <a:defRPr/>
            </a:pPr>
            <a:fld id="{9F688A90-D3E4-4154-A63B-960D11491971}" type="datetimeFigureOut">
              <a:rPr lang="en-US"/>
              <a:pPr>
                <a:defRPr/>
              </a:pPr>
              <a:t>12/7/2022</a:t>
            </a:fld>
            <a:endParaRPr lang="en-US"/>
          </a:p>
        </p:txBody>
      </p:sp>
      <p:sp>
        <p:nvSpPr>
          <p:cNvPr id="18" name="Footer Placeholder 5">
            <a:extLst>
              <a:ext uri="{FF2B5EF4-FFF2-40B4-BE49-F238E27FC236}">
                <a16:creationId xmlns:a16="http://schemas.microsoft.com/office/drawing/2014/main" id="{157E8978-B316-4539-99FA-87A6F1D2EC10}"/>
              </a:ext>
            </a:extLst>
          </p:cNvPr>
          <p:cNvSpPr>
            <a:spLocks noGrp="1"/>
          </p:cNvSpPr>
          <p:nvPr>
            <p:ph type="ftr" sz="quarter" idx="12"/>
          </p:nvPr>
        </p:nvSpPr>
        <p:spPr>
          <a:xfrm>
            <a:off x="301625" y="6410325"/>
            <a:ext cx="3382963" cy="366713"/>
          </a:xfrm>
        </p:spPr>
        <p:txBody>
          <a:bodyPr/>
          <a:lstStyle>
            <a:lvl1pPr>
              <a:defRPr/>
            </a:lvl1pPr>
          </a:lstStyle>
          <a:p>
            <a:pPr>
              <a:defRPr/>
            </a:pPr>
            <a:endParaRPr lang="en-US"/>
          </a:p>
        </p:txBody>
      </p:sp>
    </p:spTree>
    <p:extLst>
      <p:ext uri="{BB962C8B-B14F-4D97-AF65-F5344CB8AC3E}">
        <p14:creationId xmlns:p14="http://schemas.microsoft.com/office/powerpoint/2010/main" val="3182696005"/>
      </p:ext>
    </p:extLst>
  </p:cSld>
  <p:clrMapOvr>
    <a:overrideClrMapping bg1="lt1" tx1="dk1" bg2="lt2" tx2="dk2" accent1="accent1" accent2="accent2" accent3="accent3" accent4="accent4" accent5="accent5" accent6="accent6" hlink="hlink" folHlink="folHlink"/>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traight Connector 4">
            <a:extLst>
              <a:ext uri="{FF2B5EF4-FFF2-40B4-BE49-F238E27FC236}">
                <a16:creationId xmlns:a16="http://schemas.microsoft.com/office/drawing/2014/main" id="{83A824B9-ADCC-4C22-891B-6C8210085161}"/>
              </a:ext>
            </a:extLst>
          </p:cNvPr>
          <p:cNvSpPr>
            <a:spLocks noChangeShapeType="1"/>
          </p:cNvSpPr>
          <p:nvPr/>
        </p:nvSpPr>
        <p:spPr bwMode="auto">
          <a:xfrm>
            <a:off x="152400" y="53340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eaLnBrk="1" hangingPunct="1">
              <a:defRPr/>
            </a:pPr>
            <a:endParaRPr lang="en-US">
              <a:cs typeface="Arial" charset="0"/>
            </a:endParaRPr>
          </a:p>
        </p:txBody>
      </p:sp>
      <p:sp>
        <p:nvSpPr>
          <p:cNvPr id="6" name="Rectangle 20">
            <a:extLst>
              <a:ext uri="{FF2B5EF4-FFF2-40B4-BE49-F238E27FC236}">
                <a16:creationId xmlns:a16="http://schemas.microsoft.com/office/drawing/2014/main" id="{3CBE17F2-3206-4430-B12D-AF4A19C47166}"/>
              </a:ext>
            </a:extLst>
          </p:cNvPr>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defRPr/>
            </a:pPr>
            <a:endParaRPr lang="vi-VN"/>
          </a:p>
        </p:txBody>
      </p:sp>
      <p:sp>
        <p:nvSpPr>
          <p:cNvPr id="7" name="Rectangle 23">
            <a:extLst>
              <a:ext uri="{FF2B5EF4-FFF2-40B4-BE49-F238E27FC236}">
                <a16:creationId xmlns:a16="http://schemas.microsoft.com/office/drawing/2014/main" id="{9AD7E4AE-7D77-48CE-8149-89E6EDB3F961}"/>
              </a:ext>
            </a:extLst>
          </p:cNvPr>
          <p:cNvSpPr>
            <a:spLocks noChangeArrowheads="1"/>
          </p:cNvSpPr>
          <p:nvPr/>
        </p:nvSpPr>
        <p:spPr bwMode="white">
          <a:xfrm>
            <a:off x="899160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defRPr/>
            </a:pPr>
            <a:endParaRPr lang="vi-VN"/>
          </a:p>
        </p:txBody>
      </p:sp>
      <p:sp>
        <p:nvSpPr>
          <p:cNvPr id="8" name="Rectangle 24">
            <a:extLst>
              <a:ext uri="{FF2B5EF4-FFF2-40B4-BE49-F238E27FC236}">
                <a16:creationId xmlns:a16="http://schemas.microsoft.com/office/drawing/2014/main" id="{368E490A-5AF4-480C-87CF-37D155AAB337}"/>
              </a:ext>
            </a:extLst>
          </p:cNvPr>
          <p:cNvSpPr>
            <a:spLocks noChangeArrowheads="1"/>
          </p:cNvSpPr>
          <p:nvPr/>
        </p:nvSpPr>
        <p:spPr bwMode="white">
          <a:xfrm>
            <a:off x="0" y="0"/>
            <a:ext cx="9144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defRPr/>
            </a:pPr>
            <a:endParaRPr lang="vi-VN"/>
          </a:p>
        </p:txBody>
      </p:sp>
      <p:sp>
        <p:nvSpPr>
          <p:cNvPr id="9" name="Rectangle 25">
            <a:extLst>
              <a:ext uri="{FF2B5EF4-FFF2-40B4-BE49-F238E27FC236}">
                <a16:creationId xmlns:a16="http://schemas.microsoft.com/office/drawing/2014/main" id="{D9341A6C-346B-462D-8E5E-42265B79F866}"/>
              </a:ext>
            </a:extLst>
          </p:cNvPr>
          <p:cNvSpPr>
            <a:spLocks noChangeArrowheads="1"/>
          </p:cNvSpPr>
          <p:nvPr/>
        </p:nvSpPr>
        <p:spPr bwMode="white">
          <a:xfrm>
            <a:off x="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defRPr/>
            </a:pPr>
            <a:endParaRPr lang="vi-VN"/>
          </a:p>
        </p:txBody>
      </p:sp>
      <p:sp>
        <p:nvSpPr>
          <p:cNvPr id="10" name="Rectangle 9">
            <a:extLst>
              <a:ext uri="{FF2B5EF4-FFF2-40B4-BE49-F238E27FC236}">
                <a16:creationId xmlns:a16="http://schemas.microsoft.com/office/drawing/2014/main" id="{9043C530-90B5-425F-AE90-9226BE2C46EC}"/>
              </a:ext>
            </a:extLst>
          </p:cNvPr>
          <p:cNvSpPr>
            <a:spLocks noChangeArrowheads="1"/>
          </p:cNvSpPr>
          <p:nvPr/>
        </p:nvSpPr>
        <p:spPr bwMode="auto">
          <a:xfrm>
            <a:off x="152400" y="152400"/>
            <a:ext cx="8832850" cy="301625"/>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eaLnBrk="1" hangingPunct="1">
              <a:defRPr/>
            </a:pPr>
            <a:endParaRPr lang="en-US">
              <a:cs typeface="Arial" charset="0"/>
            </a:endParaRPr>
          </a:p>
        </p:txBody>
      </p:sp>
      <p:sp>
        <p:nvSpPr>
          <p:cNvPr id="11" name="Rectangle 10">
            <a:extLst>
              <a:ext uri="{FF2B5EF4-FFF2-40B4-BE49-F238E27FC236}">
                <a16:creationId xmlns:a16="http://schemas.microsoft.com/office/drawing/2014/main" id="{C1A9D72C-4C92-4910-BF1A-4E2B20863ADB}"/>
              </a:ext>
            </a:extLst>
          </p:cNvPr>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12" name="Rectangle 11">
            <a:extLst>
              <a:ext uri="{FF2B5EF4-FFF2-40B4-BE49-F238E27FC236}">
                <a16:creationId xmlns:a16="http://schemas.microsoft.com/office/drawing/2014/main" id="{8711B535-FA80-4A92-BFA9-B9CC3DF40C0A}"/>
              </a:ext>
            </a:extLst>
          </p:cNvPr>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eaLnBrk="1" hangingPunct="1">
              <a:defRPr/>
            </a:pPr>
            <a:endParaRPr lang="en-US" dirty="0">
              <a:cs typeface="Arial" charset="0"/>
            </a:endParaRPr>
          </a:p>
        </p:txBody>
      </p:sp>
      <p:sp>
        <p:nvSpPr>
          <p:cNvPr id="13" name="Oval 12">
            <a:extLst>
              <a:ext uri="{FF2B5EF4-FFF2-40B4-BE49-F238E27FC236}">
                <a16:creationId xmlns:a16="http://schemas.microsoft.com/office/drawing/2014/main" id="{8C4A86F9-B28D-4729-8CA4-DF02694D9DFF}"/>
              </a:ext>
            </a:extLst>
          </p:cNvPr>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14" name="Oval 13">
            <a:extLst>
              <a:ext uri="{FF2B5EF4-FFF2-40B4-BE49-F238E27FC236}">
                <a16:creationId xmlns:a16="http://schemas.microsoft.com/office/drawing/2014/main" id="{0B8D7639-6086-4DF5-882E-BB6C8466FF0B}"/>
              </a:ext>
            </a:extLst>
          </p:cNvPr>
          <p:cNvSpPr/>
          <p:nvPr/>
        </p:nvSpPr>
        <p:spPr>
          <a:xfrm>
            <a:off x="1390650" y="323850"/>
            <a:ext cx="419100"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15" name="Rectangle 14">
            <a:extLst>
              <a:ext uri="{FF2B5EF4-FFF2-40B4-BE49-F238E27FC236}">
                <a16:creationId xmlns:a16="http://schemas.microsoft.com/office/drawing/2014/main" id="{2C5B2E21-0937-4227-AE0D-A7866BDFE2AC}"/>
              </a:ext>
            </a:extLst>
          </p:cNvPr>
          <p:cNvSpPr>
            <a:spLocks noChangeArrowheads="1"/>
          </p:cNvSpPr>
          <p:nvPr/>
        </p:nvSpPr>
        <p:spPr bwMode="auto">
          <a:xfrm>
            <a:off x="149225" y="6388100"/>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eaLnBrk="1" hangingPunct="1">
              <a:defRPr/>
            </a:pPr>
            <a:endParaRPr lang="en-US">
              <a:cs typeface="Arial" charset="0"/>
            </a:endParaRPr>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lang="en-US"/>
              <a:t>Click to edit Master title style</a:t>
            </a:r>
          </a:p>
        </p:txBody>
      </p:sp>
      <p:sp>
        <p:nvSpPr>
          <p:cNvPr id="3" name="Picture Placeholder 2"/>
          <p:cNvSpPr>
            <a:spLocks noGrp="1"/>
          </p:cNvSpPr>
          <p:nvPr>
            <p:ph type="pic" idx="1"/>
          </p:nvPr>
        </p:nvSpPr>
        <p:spPr>
          <a:xfrm>
            <a:off x="3000375" y="609600"/>
            <a:ext cx="5867400" cy="4267200"/>
          </a:xfrm>
        </p:spPr>
        <p:txBody>
          <a:bodyPr>
            <a:normAutofit/>
          </a:bodyPr>
          <a:lstStyle>
            <a:lvl1pPr marL="0" indent="0">
              <a:buNone/>
              <a:defRPr sz="3200"/>
            </a:lvl1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a:r>
              <a:rPr lang="en-US"/>
              <a:t>Click to edit Master text styles</a:t>
            </a:r>
          </a:p>
        </p:txBody>
      </p:sp>
      <p:sp>
        <p:nvSpPr>
          <p:cNvPr id="16" name="Slide Number Placeholder 6">
            <a:extLst>
              <a:ext uri="{FF2B5EF4-FFF2-40B4-BE49-F238E27FC236}">
                <a16:creationId xmlns:a16="http://schemas.microsoft.com/office/drawing/2014/main" id="{729A28E5-3911-42F6-BC5B-478E96CC5E67}"/>
              </a:ext>
            </a:extLst>
          </p:cNvPr>
          <p:cNvSpPr>
            <a:spLocks noGrp="1"/>
          </p:cNvSpPr>
          <p:nvPr>
            <p:ph type="sldNum" sz="quarter" idx="10"/>
          </p:nvPr>
        </p:nvSpPr>
        <p:spPr>
          <a:xfrm>
            <a:off x="1371600" y="312738"/>
            <a:ext cx="457200" cy="441325"/>
          </a:xfrm>
        </p:spPr>
        <p:txBody>
          <a:bodyPr/>
          <a:lstStyle>
            <a:lvl1pPr>
              <a:defRPr/>
            </a:lvl1pPr>
          </a:lstStyle>
          <a:p>
            <a:fld id="{E3EB8A5D-1F2E-4633-BDD7-73BBFDB14CB0}" type="slidenum">
              <a:rPr lang="en-US" altLang="en-US"/>
              <a:pPr/>
              <a:t>‹#›</a:t>
            </a:fld>
            <a:endParaRPr lang="en-US" altLang="en-US"/>
          </a:p>
        </p:txBody>
      </p:sp>
      <p:sp>
        <p:nvSpPr>
          <p:cNvPr id="17" name="Date Placeholder 4">
            <a:extLst>
              <a:ext uri="{FF2B5EF4-FFF2-40B4-BE49-F238E27FC236}">
                <a16:creationId xmlns:a16="http://schemas.microsoft.com/office/drawing/2014/main" id="{9252D68E-C919-4553-A317-8D076319610B}"/>
              </a:ext>
            </a:extLst>
          </p:cNvPr>
          <p:cNvSpPr>
            <a:spLocks noGrp="1"/>
          </p:cNvSpPr>
          <p:nvPr>
            <p:ph type="dt" sz="half" idx="11"/>
          </p:nvPr>
        </p:nvSpPr>
        <p:spPr>
          <a:xfrm>
            <a:off x="5788025" y="6405563"/>
            <a:ext cx="3044825" cy="365125"/>
          </a:xfrm>
        </p:spPr>
        <p:txBody>
          <a:bodyPr/>
          <a:lstStyle>
            <a:lvl1pPr>
              <a:defRPr/>
            </a:lvl1pPr>
          </a:lstStyle>
          <a:p>
            <a:pPr>
              <a:defRPr/>
            </a:pPr>
            <a:fld id="{F4886F10-839B-4921-A57A-20DCDC204227}" type="datetimeFigureOut">
              <a:rPr lang="en-US"/>
              <a:pPr>
                <a:defRPr/>
              </a:pPr>
              <a:t>12/7/2022</a:t>
            </a:fld>
            <a:endParaRPr lang="en-US"/>
          </a:p>
        </p:txBody>
      </p:sp>
      <p:sp>
        <p:nvSpPr>
          <p:cNvPr id="18" name="Footer Placeholder 5">
            <a:extLst>
              <a:ext uri="{FF2B5EF4-FFF2-40B4-BE49-F238E27FC236}">
                <a16:creationId xmlns:a16="http://schemas.microsoft.com/office/drawing/2014/main" id="{FD23D316-03A8-43FD-98A7-44002A89C257}"/>
              </a:ext>
            </a:extLst>
          </p:cNvPr>
          <p:cNvSpPr>
            <a:spLocks noGrp="1"/>
          </p:cNvSpPr>
          <p:nvPr>
            <p:ph type="ftr" sz="quarter" idx="12"/>
          </p:nvPr>
        </p:nvSpPr>
        <p:spPr>
          <a:xfrm>
            <a:off x="301625" y="6410325"/>
            <a:ext cx="3584575" cy="366713"/>
          </a:xfrm>
        </p:spPr>
        <p:txBody>
          <a:bodyPr/>
          <a:lstStyle>
            <a:lvl1pPr>
              <a:defRPr/>
            </a:lvl1pPr>
          </a:lstStyle>
          <a:p>
            <a:pPr>
              <a:defRPr/>
            </a:pPr>
            <a:endParaRPr lang="en-US"/>
          </a:p>
        </p:txBody>
      </p:sp>
    </p:spTree>
    <p:extLst>
      <p:ext uri="{BB962C8B-B14F-4D97-AF65-F5344CB8AC3E}">
        <p14:creationId xmlns:p14="http://schemas.microsoft.com/office/powerpoint/2010/main" val="15924675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9.xml"/><Relationship Id="rId13" Type="http://schemas.openxmlformats.org/officeDocument/2006/relationships/theme" Target="../theme/theme10.xml"/><Relationship Id="rId3" Type="http://schemas.openxmlformats.org/officeDocument/2006/relationships/slideLayout" Target="../slideLayouts/slideLayout104.xml"/><Relationship Id="rId7" Type="http://schemas.openxmlformats.org/officeDocument/2006/relationships/slideLayout" Target="../slideLayouts/slideLayout108.xml"/><Relationship Id="rId12" Type="http://schemas.openxmlformats.org/officeDocument/2006/relationships/slideLayout" Target="../slideLayouts/slideLayout113.xml"/><Relationship Id="rId2" Type="http://schemas.openxmlformats.org/officeDocument/2006/relationships/slideLayout" Target="../slideLayouts/slideLayout103.xml"/><Relationship Id="rId1" Type="http://schemas.openxmlformats.org/officeDocument/2006/relationships/slideLayout" Target="../slideLayouts/slideLayout102.xml"/><Relationship Id="rId6" Type="http://schemas.openxmlformats.org/officeDocument/2006/relationships/slideLayout" Target="../slideLayouts/slideLayout107.xml"/><Relationship Id="rId11" Type="http://schemas.openxmlformats.org/officeDocument/2006/relationships/slideLayout" Target="../slideLayouts/slideLayout112.xml"/><Relationship Id="rId5" Type="http://schemas.openxmlformats.org/officeDocument/2006/relationships/slideLayout" Target="../slideLayouts/slideLayout106.xml"/><Relationship Id="rId10" Type="http://schemas.openxmlformats.org/officeDocument/2006/relationships/slideLayout" Target="../slideLayouts/slideLayout111.xml"/><Relationship Id="rId4" Type="http://schemas.openxmlformats.org/officeDocument/2006/relationships/slideLayout" Target="../slideLayouts/slideLayout105.xml"/><Relationship Id="rId9" Type="http://schemas.openxmlformats.org/officeDocument/2006/relationships/slideLayout" Target="../slideLayouts/slideLayout11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21.xml"/><Relationship Id="rId3" Type="http://schemas.openxmlformats.org/officeDocument/2006/relationships/slideLayout" Target="../slideLayouts/slideLayout116.xml"/><Relationship Id="rId7" Type="http://schemas.openxmlformats.org/officeDocument/2006/relationships/slideLayout" Target="../slideLayouts/slideLayout120.xml"/><Relationship Id="rId12" Type="http://schemas.openxmlformats.org/officeDocument/2006/relationships/theme" Target="../theme/theme11.xml"/><Relationship Id="rId2" Type="http://schemas.openxmlformats.org/officeDocument/2006/relationships/slideLayout" Target="../slideLayouts/slideLayout115.xml"/><Relationship Id="rId1" Type="http://schemas.openxmlformats.org/officeDocument/2006/relationships/slideLayout" Target="../slideLayouts/slideLayout114.xml"/><Relationship Id="rId6" Type="http://schemas.openxmlformats.org/officeDocument/2006/relationships/slideLayout" Target="../slideLayouts/slideLayout119.xml"/><Relationship Id="rId11" Type="http://schemas.openxmlformats.org/officeDocument/2006/relationships/slideLayout" Target="../slideLayouts/slideLayout124.xml"/><Relationship Id="rId5" Type="http://schemas.openxmlformats.org/officeDocument/2006/relationships/slideLayout" Target="../slideLayouts/slideLayout118.xml"/><Relationship Id="rId10" Type="http://schemas.openxmlformats.org/officeDocument/2006/relationships/slideLayout" Target="../slideLayouts/slideLayout123.xml"/><Relationship Id="rId4" Type="http://schemas.openxmlformats.org/officeDocument/2006/relationships/slideLayout" Target="../slideLayouts/slideLayout117.xml"/><Relationship Id="rId9" Type="http://schemas.openxmlformats.org/officeDocument/2006/relationships/slideLayout" Target="../slideLayouts/slideLayout1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theme" Target="../theme/theme4.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theme" Target="../theme/theme6.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5.xml"/><Relationship Id="rId13" Type="http://schemas.openxmlformats.org/officeDocument/2006/relationships/theme" Target="../theme/theme7.xml"/><Relationship Id="rId3" Type="http://schemas.openxmlformats.org/officeDocument/2006/relationships/slideLayout" Target="../slideLayouts/slideLayout70.xml"/><Relationship Id="rId7" Type="http://schemas.openxmlformats.org/officeDocument/2006/relationships/slideLayout" Target="../slideLayouts/slideLayout74.xml"/><Relationship Id="rId12" Type="http://schemas.openxmlformats.org/officeDocument/2006/relationships/slideLayout" Target="../slideLayouts/slideLayout79.xml"/><Relationship Id="rId2" Type="http://schemas.openxmlformats.org/officeDocument/2006/relationships/slideLayout" Target="../slideLayouts/slideLayout69.xml"/><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5" Type="http://schemas.openxmlformats.org/officeDocument/2006/relationships/slideLayout" Target="../slideLayouts/slideLayout72.xml"/><Relationship Id="rId10" Type="http://schemas.openxmlformats.org/officeDocument/2006/relationships/slideLayout" Target="../slideLayouts/slideLayout77.xml"/><Relationship Id="rId4" Type="http://schemas.openxmlformats.org/officeDocument/2006/relationships/slideLayout" Target="../slideLayouts/slideLayout71.xml"/><Relationship Id="rId9" Type="http://schemas.openxmlformats.org/officeDocument/2006/relationships/slideLayout" Target="../slideLayouts/slideLayout76.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7.xml"/><Relationship Id="rId3" Type="http://schemas.openxmlformats.org/officeDocument/2006/relationships/slideLayout" Target="../slideLayouts/slideLayout82.xml"/><Relationship Id="rId7" Type="http://schemas.openxmlformats.org/officeDocument/2006/relationships/slideLayout" Target="../slideLayouts/slideLayout86.xml"/><Relationship Id="rId12" Type="http://schemas.openxmlformats.org/officeDocument/2006/relationships/theme" Target="../theme/theme8.xml"/><Relationship Id="rId2" Type="http://schemas.openxmlformats.org/officeDocument/2006/relationships/slideLayout" Target="../slideLayouts/slideLayout81.xml"/><Relationship Id="rId1" Type="http://schemas.openxmlformats.org/officeDocument/2006/relationships/slideLayout" Target="../slideLayouts/slideLayout80.xml"/><Relationship Id="rId6" Type="http://schemas.openxmlformats.org/officeDocument/2006/relationships/slideLayout" Target="../slideLayouts/slideLayout85.xml"/><Relationship Id="rId11" Type="http://schemas.openxmlformats.org/officeDocument/2006/relationships/slideLayout" Target="../slideLayouts/slideLayout90.xml"/><Relationship Id="rId5" Type="http://schemas.openxmlformats.org/officeDocument/2006/relationships/slideLayout" Target="../slideLayouts/slideLayout84.xml"/><Relationship Id="rId10" Type="http://schemas.openxmlformats.org/officeDocument/2006/relationships/slideLayout" Target="../slideLayouts/slideLayout89.xml"/><Relationship Id="rId4" Type="http://schemas.openxmlformats.org/officeDocument/2006/relationships/slideLayout" Target="../slideLayouts/slideLayout83.xml"/><Relationship Id="rId9" Type="http://schemas.openxmlformats.org/officeDocument/2006/relationships/slideLayout" Target="../slideLayouts/slideLayout8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8.xml"/><Relationship Id="rId3" Type="http://schemas.openxmlformats.org/officeDocument/2006/relationships/slideLayout" Target="../slideLayouts/slideLayout93.xml"/><Relationship Id="rId7" Type="http://schemas.openxmlformats.org/officeDocument/2006/relationships/slideLayout" Target="../slideLayouts/slideLayout97.xml"/><Relationship Id="rId12" Type="http://schemas.openxmlformats.org/officeDocument/2006/relationships/theme" Target="../theme/theme9.xml"/><Relationship Id="rId2" Type="http://schemas.openxmlformats.org/officeDocument/2006/relationships/slideLayout" Target="../slideLayouts/slideLayout92.xml"/><Relationship Id="rId1" Type="http://schemas.openxmlformats.org/officeDocument/2006/relationships/slideLayout" Target="../slideLayouts/slideLayout91.xml"/><Relationship Id="rId6" Type="http://schemas.openxmlformats.org/officeDocument/2006/relationships/slideLayout" Target="../slideLayouts/slideLayout96.xml"/><Relationship Id="rId11" Type="http://schemas.openxmlformats.org/officeDocument/2006/relationships/slideLayout" Target="../slideLayouts/slideLayout101.xml"/><Relationship Id="rId5" Type="http://schemas.openxmlformats.org/officeDocument/2006/relationships/slideLayout" Target="../slideLayouts/slideLayout95.xml"/><Relationship Id="rId10" Type="http://schemas.openxmlformats.org/officeDocument/2006/relationships/slideLayout" Target="../slideLayouts/slideLayout100.xml"/><Relationship Id="rId4" Type="http://schemas.openxmlformats.org/officeDocument/2006/relationships/slideLayout" Target="../slideLayouts/slideLayout94.xml"/><Relationship Id="rId9" Type="http://schemas.openxmlformats.org/officeDocument/2006/relationships/slideLayout" Target="../slideLayouts/slideLayout9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a:extLst>
              <a:ext uri="{FF2B5EF4-FFF2-40B4-BE49-F238E27FC236}">
                <a16:creationId xmlns:a16="http://schemas.microsoft.com/office/drawing/2014/main" id="{6B7DC13D-2700-416D-8039-A67ED2D337E7}"/>
              </a:ext>
            </a:extLst>
          </p:cNvPr>
          <p:cNvGrpSpPr>
            <a:grpSpLocks/>
          </p:cNvGrpSpPr>
          <p:nvPr/>
        </p:nvGrpSpPr>
        <p:grpSpPr bwMode="auto">
          <a:xfrm>
            <a:off x="0" y="0"/>
            <a:ext cx="7620000" cy="6858000"/>
            <a:chOff x="0" y="0"/>
            <a:chExt cx="4800" cy="4320"/>
          </a:xfrm>
        </p:grpSpPr>
        <p:grpSp>
          <p:nvGrpSpPr>
            <p:cNvPr id="1032" name="Group 3">
              <a:extLst>
                <a:ext uri="{FF2B5EF4-FFF2-40B4-BE49-F238E27FC236}">
                  <a16:creationId xmlns:a16="http://schemas.microsoft.com/office/drawing/2014/main" id="{BBDF1145-8C57-4C61-8EEA-D31C67BC6F9F}"/>
                </a:ext>
              </a:extLst>
            </p:cNvPr>
            <p:cNvGrpSpPr>
              <a:grpSpLocks/>
            </p:cNvGrpSpPr>
            <p:nvPr userDrawn="1"/>
          </p:nvGrpSpPr>
          <p:grpSpPr bwMode="auto">
            <a:xfrm>
              <a:off x="0" y="0"/>
              <a:ext cx="2016" cy="4320"/>
              <a:chOff x="0" y="0"/>
              <a:chExt cx="2016" cy="4320"/>
            </a:xfrm>
          </p:grpSpPr>
          <p:sp>
            <p:nvSpPr>
              <p:cNvPr id="1036" name="Rectangle 4">
                <a:extLst>
                  <a:ext uri="{FF2B5EF4-FFF2-40B4-BE49-F238E27FC236}">
                    <a16:creationId xmlns:a16="http://schemas.microsoft.com/office/drawing/2014/main" id="{60851E91-9FEE-4FA7-8D71-C5AF92687DB3}"/>
                  </a:ext>
                </a:extLst>
              </p:cNvPr>
              <p:cNvSpPr>
                <a:spLocks noChangeArrowheads="1"/>
              </p:cNvSpPr>
              <p:nvPr userDrawn="1"/>
            </p:nvSpPr>
            <p:spPr bwMode="auto">
              <a:xfrm>
                <a:off x="0" y="0"/>
                <a:ext cx="480" cy="432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b="1">
                    <a:solidFill>
                      <a:schemeClr val="tx1"/>
                    </a:solidFill>
                    <a:latin typeface="Times New Roman" panose="02020603050405020304" pitchFamily="18" charset="0"/>
                    <a:cs typeface="Times New Roman" panose="02020603050405020304" pitchFamily="18" charset="0"/>
                  </a:defRPr>
                </a:lvl1pPr>
                <a:lvl2pPr marL="742950" indent="-285750">
                  <a:defRPr sz="2400" b="1">
                    <a:solidFill>
                      <a:schemeClr val="tx1"/>
                    </a:solidFill>
                    <a:latin typeface="Times New Roman" panose="02020603050405020304" pitchFamily="18" charset="0"/>
                    <a:cs typeface="Times New Roman" panose="02020603050405020304" pitchFamily="18" charset="0"/>
                  </a:defRPr>
                </a:lvl2pPr>
                <a:lvl3pPr marL="1143000" indent="-228600">
                  <a:defRPr sz="2400" b="1">
                    <a:solidFill>
                      <a:schemeClr val="tx1"/>
                    </a:solidFill>
                    <a:latin typeface="Times New Roman" panose="02020603050405020304" pitchFamily="18" charset="0"/>
                    <a:cs typeface="Times New Roman" panose="02020603050405020304" pitchFamily="18" charset="0"/>
                  </a:defRPr>
                </a:lvl3pPr>
                <a:lvl4pPr marL="1600200" indent="-228600">
                  <a:defRPr sz="2400" b="1">
                    <a:solidFill>
                      <a:schemeClr val="tx1"/>
                    </a:solidFill>
                    <a:latin typeface="Times New Roman" panose="02020603050405020304" pitchFamily="18" charset="0"/>
                    <a:cs typeface="Times New Roman" panose="02020603050405020304" pitchFamily="18" charset="0"/>
                  </a:defRPr>
                </a:lvl4pPr>
                <a:lvl5pPr marL="2057400" indent="-228600">
                  <a:defRPr sz="2400" b="1">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cs typeface="Times New Roman" panose="02020603050405020304" pitchFamily="18" charset="0"/>
                  </a:defRPr>
                </a:lvl9pPr>
              </a:lstStyle>
              <a:p>
                <a:pPr eaLnBrk="1" hangingPunct="1">
                  <a:defRPr/>
                </a:pPr>
                <a:endParaRPr lang="vi-VN"/>
              </a:p>
            </p:txBody>
          </p:sp>
          <p:sp>
            <p:nvSpPr>
              <p:cNvPr id="1037" name="Freeform 5">
                <a:extLst>
                  <a:ext uri="{FF2B5EF4-FFF2-40B4-BE49-F238E27FC236}">
                    <a16:creationId xmlns:a16="http://schemas.microsoft.com/office/drawing/2014/main" id="{D734891C-780B-4AA7-A2FB-727A3EA8AF8C}"/>
                  </a:ext>
                </a:extLst>
              </p:cNvPr>
              <p:cNvSpPr>
                <a:spLocks/>
              </p:cNvSpPr>
              <p:nvPr userDrawn="1"/>
            </p:nvSpPr>
            <p:spPr bwMode="auto">
              <a:xfrm>
                <a:off x="288" y="0"/>
                <a:ext cx="1728" cy="735"/>
              </a:xfrm>
              <a:custGeom>
                <a:avLst/>
                <a:gdLst>
                  <a:gd name="T0" fmla="*/ 1728 w 1728"/>
                  <a:gd name="T1" fmla="*/ 0 h 735"/>
                  <a:gd name="T2" fmla="*/ 1728 w 1728"/>
                  <a:gd name="T3" fmla="*/ 480 h 735"/>
                  <a:gd name="T4" fmla="*/ 380 w 1728"/>
                  <a:gd name="T5" fmla="*/ 482 h 735"/>
                  <a:gd name="T6" fmla="*/ 354 w 1728"/>
                  <a:gd name="T7" fmla="*/ 480 h 735"/>
                  <a:gd name="T8" fmla="*/ 308 w 1728"/>
                  <a:gd name="T9" fmla="*/ 489 h 735"/>
                  <a:gd name="T10" fmla="*/ 246 w 1728"/>
                  <a:gd name="T11" fmla="*/ 531 h 735"/>
                  <a:gd name="T12" fmla="*/ 206 w 1728"/>
                  <a:gd name="T13" fmla="*/ 597 h 735"/>
                  <a:gd name="T14" fmla="*/ 192 w 1728"/>
                  <a:gd name="T15" fmla="*/ 666 h 735"/>
                  <a:gd name="T16" fmla="*/ 192 w 1728"/>
                  <a:gd name="T17" fmla="*/ 735 h 735"/>
                  <a:gd name="T18" fmla="*/ 0 w 1728"/>
                  <a:gd name="T19" fmla="*/ 735 h 735"/>
                  <a:gd name="T20" fmla="*/ 0 w 1728"/>
                  <a:gd name="T21" fmla="*/ 480 h 735"/>
                  <a:gd name="T22" fmla="*/ 0 w 1728"/>
                  <a:gd name="T23" fmla="*/ 0 h 735"/>
                  <a:gd name="T24" fmla="*/ 1728 w 1728"/>
                  <a:gd name="T25" fmla="*/ 0 h 73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728" h="735">
                    <a:moveTo>
                      <a:pt x="1728" y="0"/>
                    </a:moveTo>
                    <a:lnTo>
                      <a:pt x="1728" y="480"/>
                    </a:lnTo>
                    <a:lnTo>
                      <a:pt x="380" y="482"/>
                    </a:lnTo>
                    <a:lnTo>
                      <a:pt x="354" y="480"/>
                    </a:lnTo>
                    <a:lnTo>
                      <a:pt x="308" y="489"/>
                    </a:lnTo>
                    <a:cubicBezTo>
                      <a:pt x="290" y="498"/>
                      <a:pt x="263" y="513"/>
                      <a:pt x="246" y="531"/>
                    </a:cubicBezTo>
                    <a:cubicBezTo>
                      <a:pt x="229" y="549"/>
                      <a:pt x="215" y="574"/>
                      <a:pt x="206" y="597"/>
                    </a:cubicBezTo>
                    <a:cubicBezTo>
                      <a:pt x="197" y="620"/>
                      <a:pt x="194" y="643"/>
                      <a:pt x="192" y="666"/>
                    </a:cubicBezTo>
                    <a:lnTo>
                      <a:pt x="192" y="735"/>
                    </a:lnTo>
                    <a:lnTo>
                      <a:pt x="0" y="735"/>
                    </a:lnTo>
                    <a:lnTo>
                      <a:pt x="0" y="480"/>
                    </a:lnTo>
                    <a:lnTo>
                      <a:pt x="0" y="0"/>
                    </a:lnTo>
                    <a:lnTo>
                      <a:pt x="1728" y="0"/>
                    </a:lnTo>
                    <a:close/>
                  </a:path>
                </a:pathLst>
              </a:custGeom>
              <a:solidFill>
                <a:schemeClr val="accent2"/>
              </a:solidFill>
              <a:ln>
                <a:noFill/>
              </a:ln>
              <a:effectLst/>
              <a:extLst>
                <a:ext uri="{91240B29-F687-4F45-9708-019B960494DF}">
                  <a14:hiddenLine xmlns:a14="http://schemas.microsoft.com/office/drawing/2010/main" w="9525" cap="flat" cmpd="sng">
                    <a:solidFill>
                      <a:schemeClr val="tx1"/>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grpSp>
          <p:nvGrpSpPr>
            <p:cNvPr id="1033" name="Group 6">
              <a:extLst>
                <a:ext uri="{FF2B5EF4-FFF2-40B4-BE49-F238E27FC236}">
                  <a16:creationId xmlns:a16="http://schemas.microsoft.com/office/drawing/2014/main" id="{32C3E256-26B6-40CB-B173-B9EEA704A7BF}"/>
                </a:ext>
              </a:extLst>
            </p:cNvPr>
            <p:cNvGrpSpPr>
              <a:grpSpLocks/>
            </p:cNvGrpSpPr>
            <p:nvPr/>
          </p:nvGrpSpPr>
          <p:grpSpPr bwMode="auto">
            <a:xfrm>
              <a:off x="144" y="1248"/>
              <a:ext cx="4656" cy="201"/>
              <a:chOff x="144" y="1248"/>
              <a:chExt cx="4656" cy="201"/>
            </a:xfrm>
          </p:grpSpPr>
          <p:sp>
            <p:nvSpPr>
              <p:cNvPr id="1034" name="AutoShape 7">
                <a:extLst>
                  <a:ext uri="{FF2B5EF4-FFF2-40B4-BE49-F238E27FC236}">
                    <a16:creationId xmlns:a16="http://schemas.microsoft.com/office/drawing/2014/main" id="{7F60DCB5-0115-4DDB-8C21-9230AB504182}"/>
                  </a:ext>
                </a:extLst>
              </p:cNvPr>
              <p:cNvSpPr>
                <a:spLocks noChangeArrowheads="1"/>
              </p:cNvSpPr>
              <p:nvPr/>
            </p:nvSpPr>
            <p:spPr bwMode="auto">
              <a:xfrm>
                <a:off x="384" y="1248"/>
                <a:ext cx="4416" cy="200"/>
              </a:xfrm>
              <a:prstGeom prst="roundRect">
                <a:avLst>
                  <a:gd name="adj" fmla="val 0"/>
                </a:avLst>
              </a:prstGeom>
              <a:solidFill>
                <a:schemeClr va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b="1">
                    <a:solidFill>
                      <a:schemeClr val="tx1"/>
                    </a:solidFill>
                    <a:latin typeface="Times New Roman" panose="02020603050405020304" pitchFamily="18" charset="0"/>
                    <a:cs typeface="Times New Roman" panose="02020603050405020304" pitchFamily="18" charset="0"/>
                  </a:defRPr>
                </a:lvl1pPr>
                <a:lvl2pPr marL="742950" indent="-285750">
                  <a:defRPr sz="2400" b="1">
                    <a:solidFill>
                      <a:schemeClr val="tx1"/>
                    </a:solidFill>
                    <a:latin typeface="Times New Roman" panose="02020603050405020304" pitchFamily="18" charset="0"/>
                    <a:cs typeface="Times New Roman" panose="02020603050405020304" pitchFamily="18" charset="0"/>
                  </a:defRPr>
                </a:lvl2pPr>
                <a:lvl3pPr marL="1143000" indent="-228600">
                  <a:defRPr sz="2400" b="1">
                    <a:solidFill>
                      <a:schemeClr val="tx1"/>
                    </a:solidFill>
                    <a:latin typeface="Times New Roman" panose="02020603050405020304" pitchFamily="18" charset="0"/>
                    <a:cs typeface="Times New Roman" panose="02020603050405020304" pitchFamily="18" charset="0"/>
                  </a:defRPr>
                </a:lvl3pPr>
                <a:lvl4pPr marL="1600200" indent="-228600">
                  <a:defRPr sz="2400" b="1">
                    <a:solidFill>
                      <a:schemeClr val="tx1"/>
                    </a:solidFill>
                    <a:latin typeface="Times New Roman" panose="02020603050405020304" pitchFamily="18" charset="0"/>
                    <a:cs typeface="Times New Roman" panose="02020603050405020304" pitchFamily="18" charset="0"/>
                  </a:defRPr>
                </a:lvl4pPr>
                <a:lvl5pPr marL="2057400" indent="-228600">
                  <a:defRPr sz="2400" b="1">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cs typeface="Times New Roman" panose="02020603050405020304" pitchFamily="18" charset="0"/>
                  </a:defRPr>
                </a:lvl9pPr>
              </a:lstStyle>
              <a:p>
                <a:pPr eaLnBrk="1" hangingPunct="1">
                  <a:defRPr/>
                </a:pPr>
                <a:endParaRPr lang="vi-VN"/>
              </a:p>
            </p:txBody>
          </p:sp>
          <p:sp>
            <p:nvSpPr>
              <p:cNvPr id="1035" name="AutoShape 8">
                <a:extLst>
                  <a:ext uri="{FF2B5EF4-FFF2-40B4-BE49-F238E27FC236}">
                    <a16:creationId xmlns:a16="http://schemas.microsoft.com/office/drawing/2014/main" id="{07F70331-0D68-4739-893A-8C644A19036E}"/>
                  </a:ext>
                </a:extLst>
              </p:cNvPr>
              <p:cNvSpPr>
                <a:spLocks noChangeArrowheads="1"/>
              </p:cNvSpPr>
              <p:nvPr/>
            </p:nvSpPr>
            <p:spPr bwMode="auto">
              <a:xfrm flipH="1">
                <a:off x="144" y="1248"/>
                <a:ext cx="248" cy="201"/>
              </a:xfrm>
              <a:prstGeom prst="flowChartDelay">
                <a:avLst/>
              </a:prstGeom>
              <a:solidFill>
                <a:schemeClr va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b="1">
                    <a:solidFill>
                      <a:schemeClr val="tx1"/>
                    </a:solidFill>
                    <a:latin typeface="Times New Roman" panose="02020603050405020304" pitchFamily="18" charset="0"/>
                    <a:cs typeface="Times New Roman" panose="02020603050405020304" pitchFamily="18" charset="0"/>
                  </a:defRPr>
                </a:lvl1pPr>
                <a:lvl2pPr marL="742950" indent="-285750">
                  <a:defRPr sz="2400" b="1">
                    <a:solidFill>
                      <a:schemeClr val="tx1"/>
                    </a:solidFill>
                    <a:latin typeface="Times New Roman" panose="02020603050405020304" pitchFamily="18" charset="0"/>
                    <a:cs typeface="Times New Roman" panose="02020603050405020304" pitchFamily="18" charset="0"/>
                  </a:defRPr>
                </a:lvl2pPr>
                <a:lvl3pPr marL="1143000" indent="-228600">
                  <a:defRPr sz="2400" b="1">
                    <a:solidFill>
                      <a:schemeClr val="tx1"/>
                    </a:solidFill>
                    <a:latin typeface="Times New Roman" panose="02020603050405020304" pitchFamily="18" charset="0"/>
                    <a:cs typeface="Times New Roman" panose="02020603050405020304" pitchFamily="18" charset="0"/>
                  </a:defRPr>
                </a:lvl3pPr>
                <a:lvl4pPr marL="1600200" indent="-228600">
                  <a:defRPr sz="2400" b="1">
                    <a:solidFill>
                      <a:schemeClr val="tx1"/>
                    </a:solidFill>
                    <a:latin typeface="Times New Roman" panose="02020603050405020304" pitchFamily="18" charset="0"/>
                    <a:cs typeface="Times New Roman" panose="02020603050405020304" pitchFamily="18" charset="0"/>
                  </a:defRPr>
                </a:lvl4pPr>
                <a:lvl5pPr marL="2057400" indent="-228600">
                  <a:defRPr sz="2400" b="1">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cs typeface="Times New Roman" panose="02020603050405020304" pitchFamily="18" charset="0"/>
                  </a:defRPr>
                </a:lvl9pPr>
              </a:lstStyle>
              <a:p>
                <a:pPr eaLnBrk="1" hangingPunct="1">
                  <a:defRPr/>
                </a:pPr>
                <a:endParaRPr lang="vi-VN"/>
              </a:p>
            </p:txBody>
          </p:sp>
        </p:grpSp>
      </p:grpSp>
      <p:sp>
        <p:nvSpPr>
          <p:cNvPr id="1027" name="AutoShape 9">
            <a:extLst>
              <a:ext uri="{FF2B5EF4-FFF2-40B4-BE49-F238E27FC236}">
                <a16:creationId xmlns:a16="http://schemas.microsoft.com/office/drawing/2014/main" id="{F13B5CA0-54BF-4F0D-8FB8-E5AF72B58562}"/>
              </a:ext>
            </a:extLst>
          </p:cNvPr>
          <p:cNvSpPr>
            <a:spLocks noGrp="1" noChangeArrowheads="1"/>
          </p:cNvSpPr>
          <p:nvPr>
            <p:ph type="title"/>
          </p:nvPr>
        </p:nvSpPr>
        <p:spPr bwMode="auto">
          <a:xfrm>
            <a:off x="762000" y="762000"/>
            <a:ext cx="7924800" cy="1143000"/>
          </a:xfrm>
          <a:prstGeom prst="roundRect">
            <a:avLst>
              <a:gd name="adj" fmla="val 21667"/>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1028" name="Rectangle 10">
            <a:extLst>
              <a:ext uri="{FF2B5EF4-FFF2-40B4-BE49-F238E27FC236}">
                <a16:creationId xmlns:a16="http://schemas.microsoft.com/office/drawing/2014/main" id="{957BA27A-758A-4266-8818-CAEC5DE60D44}"/>
              </a:ext>
            </a:extLst>
          </p:cNvPr>
          <p:cNvSpPr>
            <a:spLocks noGrp="1" noChangeArrowheads="1"/>
          </p:cNvSpPr>
          <p:nvPr>
            <p:ph type="body" idx="1"/>
          </p:nvPr>
        </p:nvSpPr>
        <p:spPr bwMode="auto">
          <a:xfrm>
            <a:off x="838200" y="2362200"/>
            <a:ext cx="7693025" cy="3724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66571" name="Rectangle 11">
            <a:extLst>
              <a:ext uri="{FF2B5EF4-FFF2-40B4-BE49-F238E27FC236}">
                <a16:creationId xmlns:a16="http://schemas.microsoft.com/office/drawing/2014/main" id="{0E7A7492-3E52-4C35-A6CD-60AC25435248}"/>
              </a:ext>
            </a:extLst>
          </p:cNvPr>
          <p:cNvSpPr>
            <a:spLocks noGrp="1" noChangeArrowheads="1"/>
          </p:cNvSpPr>
          <p:nvPr>
            <p:ph type="dt" sz="half" idx="2"/>
          </p:nvPr>
        </p:nvSpPr>
        <p:spPr bwMode="auto">
          <a:xfrm>
            <a:off x="2438400" y="6248400"/>
            <a:ext cx="2130425" cy="474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400" b="0"/>
            </a:lvl1pPr>
          </a:lstStyle>
          <a:p>
            <a:pPr>
              <a:defRPr/>
            </a:pPr>
            <a:fld id="{B6130022-E6BF-441D-A9BD-3CF8C62B90E1}" type="datetime1">
              <a:rPr lang="en-US"/>
              <a:pPr>
                <a:defRPr/>
              </a:pPr>
              <a:t>12/7/2022</a:t>
            </a:fld>
            <a:endParaRPr lang="en-US"/>
          </a:p>
        </p:txBody>
      </p:sp>
      <p:sp>
        <p:nvSpPr>
          <p:cNvPr id="66572" name="Rectangle 12">
            <a:extLst>
              <a:ext uri="{FF2B5EF4-FFF2-40B4-BE49-F238E27FC236}">
                <a16:creationId xmlns:a16="http://schemas.microsoft.com/office/drawing/2014/main" id="{AE6E22C2-6553-44E8-B91C-F55BF0D202F7}"/>
              </a:ext>
            </a:extLst>
          </p:cNvPr>
          <p:cNvSpPr>
            <a:spLocks noGrp="1" noChangeArrowheads="1"/>
          </p:cNvSpPr>
          <p:nvPr>
            <p:ph type="ftr" sz="quarter" idx="3"/>
          </p:nvPr>
        </p:nvSpPr>
        <p:spPr bwMode="auto">
          <a:xfrm>
            <a:off x="5791200" y="6248400"/>
            <a:ext cx="2897188" cy="474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eaLnBrk="1" hangingPunct="1">
              <a:defRPr sz="1400" b="0"/>
            </a:lvl1pPr>
          </a:lstStyle>
          <a:p>
            <a:pPr>
              <a:defRPr/>
            </a:pPr>
            <a:r>
              <a:rPr lang="en-US"/>
              <a:t>Hoàng Thị Hồng</a:t>
            </a:r>
          </a:p>
        </p:txBody>
      </p:sp>
      <p:sp>
        <p:nvSpPr>
          <p:cNvPr id="66573" name="Rectangle 13">
            <a:extLst>
              <a:ext uri="{FF2B5EF4-FFF2-40B4-BE49-F238E27FC236}">
                <a16:creationId xmlns:a16="http://schemas.microsoft.com/office/drawing/2014/main" id="{99C6D7A0-EF30-4C32-BFDD-B790E95E3204}"/>
              </a:ext>
            </a:extLst>
          </p:cNvPr>
          <p:cNvSpPr>
            <a:spLocks noGrp="1" noChangeArrowheads="1"/>
          </p:cNvSpPr>
          <p:nvPr>
            <p:ph type="sldNum" sz="quarter" idx="4"/>
          </p:nvPr>
        </p:nvSpPr>
        <p:spPr bwMode="auto">
          <a:xfrm>
            <a:off x="84138" y="6242050"/>
            <a:ext cx="587375"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1" compatLnSpc="1">
            <a:prstTxWarp prst="textNoShape">
              <a:avLst/>
            </a:prstTxWarp>
          </a:bodyPr>
          <a:lstStyle>
            <a:lvl1pPr eaLnBrk="1" hangingPunct="1">
              <a:defRPr sz="2600">
                <a:solidFill>
                  <a:schemeClr val="bg1"/>
                </a:solidFill>
              </a:defRPr>
            </a:lvl1pPr>
          </a:lstStyle>
          <a:p>
            <a:fld id="{EDCE678D-CEB6-44AC-A357-3E7EC7BD8F2C}"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4265" r:id="rId1"/>
    <p:sldLayoutId id="2147484244" r:id="rId2"/>
    <p:sldLayoutId id="2147484245" r:id="rId3"/>
    <p:sldLayoutId id="2147484246" r:id="rId4"/>
    <p:sldLayoutId id="2147484247" r:id="rId5"/>
    <p:sldLayoutId id="2147484248" r:id="rId6"/>
    <p:sldLayoutId id="2147484249" r:id="rId7"/>
    <p:sldLayoutId id="2147484250" r:id="rId8"/>
    <p:sldLayoutId id="2147484251" r:id="rId9"/>
    <p:sldLayoutId id="2147484252" r:id="rId10"/>
    <p:sldLayoutId id="2147484253" r:id="rId11"/>
  </p:sldLayoutIdLst>
  <p:hf hdr="0" ftr="0" dt="0"/>
  <p:txStyles>
    <p:titleStyle>
      <a:lvl1pPr algn="l" rtl="0" eaLnBrk="0" fontAlgn="base" hangingPunct="0">
        <a:lnSpc>
          <a:spcPct val="90000"/>
        </a:lnSpc>
        <a:spcBef>
          <a:spcPct val="0"/>
        </a:spcBef>
        <a:spcAft>
          <a:spcPct val="0"/>
        </a:spcAft>
        <a:defRPr sz="3600" b="1" kern="1200">
          <a:solidFill>
            <a:schemeClr val="tx2"/>
          </a:solidFill>
          <a:latin typeface="+mj-lt"/>
          <a:ea typeface="+mj-ea"/>
          <a:cs typeface="+mj-cs"/>
        </a:defRPr>
      </a:lvl1pPr>
      <a:lvl2pPr algn="l" rtl="0" eaLnBrk="0" fontAlgn="base" hangingPunct="0">
        <a:lnSpc>
          <a:spcPct val="90000"/>
        </a:lnSpc>
        <a:spcBef>
          <a:spcPct val="0"/>
        </a:spcBef>
        <a:spcAft>
          <a:spcPct val="0"/>
        </a:spcAft>
        <a:defRPr sz="3600" b="1">
          <a:solidFill>
            <a:schemeClr val="tx2"/>
          </a:solidFill>
          <a:latin typeface="Times New Roman" panose="02020603050405020304" pitchFamily="18" charset="0"/>
          <a:cs typeface="Times New Roman" panose="02020603050405020304" pitchFamily="18" charset="0"/>
        </a:defRPr>
      </a:lvl2pPr>
      <a:lvl3pPr algn="l" rtl="0" eaLnBrk="0" fontAlgn="base" hangingPunct="0">
        <a:lnSpc>
          <a:spcPct val="90000"/>
        </a:lnSpc>
        <a:spcBef>
          <a:spcPct val="0"/>
        </a:spcBef>
        <a:spcAft>
          <a:spcPct val="0"/>
        </a:spcAft>
        <a:defRPr sz="3600" b="1">
          <a:solidFill>
            <a:schemeClr val="tx2"/>
          </a:solidFill>
          <a:latin typeface="Times New Roman" panose="02020603050405020304" pitchFamily="18" charset="0"/>
          <a:cs typeface="Times New Roman" panose="02020603050405020304" pitchFamily="18" charset="0"/>
        </a:defRPr>
      </a:lvl3pPr>
      <a:lvl4pPr algn="l" rtl="0" eaLnBrk="0" fontAlgn="base" hangingPunct="0">
        <a:lnSpc>
          <a:spcPct val="90000"/>
        </a:lnSpc>
        <a:spcBef>
          <a:spcPct val="0"/>
        </a:spcBef>
        <a:spcAft>
          <a:spcPct val="0"/>
        </a:spcAft>
        <a:defRPr sz="3600" b="1">
          <a:solidFill>
            <a:schemeClr val="tx2"/>
          </a:solidFill>
          <a:latin typeface="Times New Roman" panose="02020603050405020304" pitchFamily="18" charset="0"/>
          <a:cs typeface="Times New Roman" panose="02020603050405020304" pitchFamily="18" charset="0"/>
        </a:defRPr>
      </a:lvl4pPr>
      <a:lvl5pPr algn="l" rtl="0" eaLnBrk="0" fontAlgn="base" hangingPunct="0">
        <a:lnSpc>
          <a:spcPct val="90000"/>
        </a:lnSpc>
        <a:spcBef>
          <a:spcPct val="0"/>
        </a:spcBef>
        <a:spcAft>
          <a:spcPct val="0"/>
        </a:spcAft>
        <a:defRPr sz="3600" b="1">
          <a:solidFill>
            <a:schemeClr val="tx2"/>
          </a:solidFill>
          <a:latin typeface="Times New Roman" panose="02020603050405020304" pitchFamily="18" charset="0"/>
          <a:cs typeface="Times New Roman" panose="02020603050405020304" pitchFamily="18" charset="0"/>
        </a:defRPr>
      </a:lvl5pPr>
      <a:lvl6pPr marL="457200" algn="l" rtl="0" fontAlgn="base">
        <a:lnSpc>
          <a:spcPct val="90000"/>
        </a:lnSpc>
        <a:spcBef>
          <a:spcPct val="0"/>
        </a:spcBef>
        <a:spcAft>
          <a:spcPct val="0"/>
        </a:spcAft>
        <a:defRPr sz="3600" b="1">
          <a:solidFill>
            <a:schemeClr val="tx2"/>
          </a:solidFill>
          <a:latin typeface="Times New Roman" panose="02020603050405020304" pitchFamily="18" charset="0"/>
          <a:cs typeface="Times New Roman" panose="02020603050405020304" pitchFamily="18" charset="0"/>
        </a:defRPr>
      </a:lvl6pPr>
      <a:lvl7pPr marL="914400" algn="l" rtl="0" fontAlgn="base">
        <a:lnSpc>
          <a:spcPct val="90000"/>
        </a:lnSpc>
        <a:spcBef>
          <a:spcPct val="0"/>
        </a:spcBef>
        <a:spcAft>
          <a:spcPct val="0"/>
        </a:spcAft>
        <a:defRPr sz="3600" b="1">
          <a:solidFill>
            <a:schemeClr val="tx2"/>
          </a:solidFill>
          <a:latin typeface="Times New Roman" panose="02020603050405020304" pitchFamily="18" charset="0"/>
          <a:cs typeface="Times New Roman" panose="02020603050405020304" pitchFamily="18" charset="0"/>
        </a:defRPr>
      </a:lvl7pPr>
      <a:lvl8pPr marL="1371600" algn="l" rtl="0" fontAlgn="base">
        <a:lnSpc>
          <a:spcPct val="90000"/>
        </a:lnSpc>
        <a:spcBef>
          <a:spcPct val="0"/>
        </a:spcBef>
        <a:spcAft>
          <a:spcPct val="0"/>
        </a:spcAft>
        <a:defRPr sz="3600" b="1">
          <a:solidFill>
            <a:schemeClr val="tx2"/>
          </a:solidFill>
          <a:latin typeface="Times New Roman" panose="02020603050405020304" pitchFamily="18" charset="0"/>
          <a:cs typeface="Times New Roman" panose="02020603050405020304" pitchFamily="18" charset="0"/>
        </a:defRPr>
      </a:lvl8pPr>
      <a:lvl9pPr marL="1828800" algn="l" rtl="0" fontAlgn="base">
        <a:lnSpc>
          <a:spcPct val="90000"/>
        </a:lnSpc>
        <a:spcBef>
          <a:spcPct val="0"/>
        </a:spcBef>
        <a:spcAft>
          <a:spcPct val="0"/>
        </a:spcAft>
        <a:defRPr sz="3600" b="1">
          <a:solidFill>
            <a:schemeClr val="tx2"/>
          </a:solidFill>
          <a:latin typeface="Times New Roman" panose="02020603050405020304" pitchFamily="18" charset="0"/>
          <a:cs typeface="Times New Roman" panose="02020603050405020304" pitchFamily="18" charset="0"/>
        </a:defRPr>
      </a:lvl9pPr>
    </p:titleStyle>
    <p:bodyStyle>
      <a:lvl1pPr marL="342900" indent="-342900" algn="l" rtl="0" eaLnBrk="0" fontAlgn="base" hangingPunct="0">
        <a:spcBef>
          <a:spcPct val="20000"/>
        </a:spcBef>
        <a:spcAft>
          <a:spcPct val="0"/>
        </a:spcAft>
        <a:buClr>
          <a:schemeClr val="tx1"/>
        </a:buClr>
        <a:buSzPct val="75000"/>
        <a:buFont typeface="Wingdings" panose="05000000000000000000" pitchFamily="2" charset="2"/>
        <a:buChar char="l"/>
        <a:defRPr sz="28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75000"/>
        <a:buChar char="–"/>
        <a:defRPr sz="24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tx1"/>
        </a:buClr>
        <a:buSzPct val="75000"/>
        <a:buFont typeface="Wingdings" panose="05000000000000000000" pitchFamily="2" charset="2"/>
        <a:buChar char="l"/>
        <a:defRPr sz="20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1"/>
        </a:buClr>
        <a:buSzPct val="80000"/>
        <a:buChar char="–"/>
        <a:defRPr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tx1"/>
        </a:buClr>
        <a:buSzPct val="65000"/>
        <a:buFont typeface="Wingdings" panose="05000000000000000000" pitchFamily="2" charset="2"/>
        <a:buChar char="l"/>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050" name="Group 2">
            <a:extLst>
              <a:ext uri="{FF2B5EF4-FFF2-40B4-BE49-F238E27FC236}">
                <a16:creationId xmlns:a16="http://schemas.microsoft.com/office/drawing/2014/main" id="{A3DAF2D5-E522-4027-9B9C-8C713CE9B099}"/>
              </a:ext>
            </a:extLst>
          </p:cNvPr>
          <p:cNvGrpSpPr>
            <a:grpSpLocks/>
          </p:cNvGrpSpPr>
          <p:nvPr/>
        </p:nvGrpSpPr>
        <p:grpSpPr bwMode="auto">
          <a:xfrm>
            <a:off x="-7938" y="0"/>
            <a:ext cx="2833688" cy="6856413"/>
            <a:chOff x="-5" y="0"/>
            <a:chExt cx="1785" cy="4319"/>
          </a:xfrm>
        </p:grpSpPr>
        <p:sp>
          <p:nvSpPr>
            <p:cNvPr id="2056" name="Freeform 3">
              <a:extLst>
                <a:ext uri="{FF2B5EF4-FFF2-40B4-BE49-F238E27FC236}">
                  <a16:creationId xmlns:a16="http://schemas.microsoft.com/office/drawing/2014/main" id="{A1852437-40AB-4C4A-9FF7-42B8655E9DED}"/>
                </a:ext>
              </a:extLst>
            </p:cNvPr>
            <p:cNvSpPr>
              <a:spLocks/>
            </p:cNvSpPr>
            <p:nvPr/>
          </p:nvSpPr>
          <p:spPr bwMode="ltGray">
            <a:xfrm>
              <a:off x="-5" y="3262"/>
              <a:ext cx="472" cy="802"/>
            </a:xfrm>
            <a:custGeom>
              <a:avLst/>
              <a:gdLst>
                <a:gd name="T0" fmla="*/ 5 w 472"/>
                <a:gd name="T1" fmla="*/ 32 h 802"/>
                <a:gd name="T2" fmla="*/ 189 w 472"/>
                <a:gd name="T3" fmla="*/ 26 h 802"/>
                <a:gd name="T4" fmla="*/ 309 w 472"/>
                <a:gd name="T5" fmla="*/ 66 h 802"/>
                <a:gd name="T6" fmla="*/ 357 w 472"/>
                <a:gd name="T7" fmla="*/ 98 h 802"/>
                <a:gd name="T8" fmla="*/ 413 w 472"/>
                <a:gd name="T9" fmla="*/ 162 h 802"/>
                <a:gd name="T10" fmla="*/ 437 w 472"/>
                <a:gd name="T11" fmla="*/ 250 h 802"/>
                <a:gd name="T12" fmla="*/ 397 w 472"/>
                <a:gd name="T13" fmla="*/ 530 h 802"/>
                <a:gd name="T14" fmla="*/ 341 w 472"/>
                <a:gd name="T15" fmla="*/ 634 h 802"/>
                <a:gd name="T16" fmla="*/ 173 w 472"/>
                <a:gd name="T17" fmla="*/ 714 h 802"/>
                <a:gd name="T18" fmla="*/ 77 w 472"/>
                <a:gd name="T19" fmla="*/ 730 h 802"/>
                <a:gd name="T20" fmla="*/ 69 w 472"/>
                <a:gd name="T21" fmla="*/ 802 h 802"/>
                <a:gd name="T22" fmla="*/ 7 w 472"/>
                <a:gd name="T23" fmla="*/ 788 h 802"/>
                <a:gd name="T24" fmla="*/ 5 w 472"/>
                <a:gd name="T25" fmla="*/ 751 h 802"/>
                <a:gd name="T26" fmla="*/ 37 w 472"/>
                <a:gd name="T27" fmla="*/ 722 h 802"/>
                <a:gd name="T28" fmla="*/ 5 w 472"/>
                <a:gd name="T29" fmla="*/ 670 h 802"/>
                <a:gd name="T30" fmla="*/ 5 w 472"/>
                <a:gd name="T31" fmla="*/ 32 h 80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72" h="802">
                  <a:moveTo>
                    <a:pt x="5" y="32"/>
                  </a:moveTo>
                  <a:cubicBezTo>
                    <a:pt x="101" y="0"/>
                    <a:pt x="20" y="17"/>
                    <a:pt x="189" y="26"/>
                  </a:cubicBezTo>
                  <a:cubicBezTo>
                    <a:pt x="221" y="37"/>
                    <a:pt x="280" y="47"/>
                    <a:pt x="309" y="66"/>
                  </a:cubicBezTo>
                  <a:cubicBezTo>
                    <a:pt x="325" y="77"/>
                    <a:pt x="357" y="98"/>
                    <a:pt x="357" y="98"/>
                  </a:cubicBezTo>
                  <a:cubicBezTo>
                    <a:pt x="394" y="154"/>
                    <a:pt x="373" y="135"/>
                    <a:pt x="413" y="162"/>
                  </a:cubicBezTo>
                  <a:cubicBezTo>
                    <a:pt x="433" y="223"/>
                    <a:pt x="426" y="193"/>
                    <a:pt x="437" y="250"/>
                  </a:cubicBezTo>
                  <a:cubicBezTo>
                    <a:pt x="433" y="370"/>
                    <a:pt x="472" y="455"/>
                    <a:pt x="397" y="530"/>
                  </a:cubicBezTo>
                  <a:cubicBezTo>
                    <a:pt x="385" y="567"/>
                    <a:pt x="368" y="607"/>
                    <a:pt x="341" y="634"/>
                  </a:cubicBezTo>
                  <a:cubicBezTo>
                    <a:pt x="319" y="701"/>
                    <a:pt x="233" y="707"/>
                    <a:pt x="173" y="714"/>
                  </a:cubicBezTo>
                  <a:cubicBezTo>
                    <a:pt x="142" y="724"/>
                    <a:pt x="100" y="707"/>
                    <a:pt x="77" y="730"/>
                  </a:cubicBezTo>
                  <a:cubicBezTo>
                    <a:pt x="60" y="747"/>
                    <a:pt x="72" y="778"/>
                    <a:pt x="69" y="802"/>
                  </a:cubicBezTo>
                  <a:cubicBezTo>
                    <a:pt x="53" y="799"/>
                    <a:pt x="23" y="792"/>
                    <a:pt x="7" y="788"/>
                  </a:cubicBezTo>
                  <a:cubicBezTo>
                    <a:pt x="5" y="788"/>
                    <a:pt x="0" y="762"/>
                    <a:pt x="5" y="751"/>
                  </a:cubicBezTo>
                  <a:cubicBezTo>
                    <a:pt x="10" y="740"/>
                    <a:pt x="37" y="735"/>
                    <a:pt x="37" y="722"/>
                  </a:cubicBezTo>
                  <a:cubicBezTo>
                    <a:pt x="26" y="682"/>
                    <a:pt x="22" y="685"/>
                    <a:pt x="5" y="670"/>
                  </a:cubicBezTo>
                  <a:cubicBezTo>
                    <a:pt x="5" y="541"/>
                    <a:pt x="5" y="233"/>
                    <a:pt x="5" y="32"/>
                  </a:cubicBezTo>
                  <a:close/>
                </a:path>
              </a:pathLst>
            </a:custGeom>
            <a:solidFill>
              <a:schemeClr val="folHlink">
                <a:alpha val="50195"/>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2057" name="Group 4">
              <a:extLst>
                <a:ext uri="{FF2B5EF4-FFF2-40B4-BE49-F238E27FC236}">
                  <a16:creationId xmlns:a16="http://schemas.microsoft.com/office/drawing/2014/main" id="{29C55D25-1E60-4110-A4ED-556C5E07B58D}"/>
                </a:ext>
              </a:extLst>
            </p:cNvPr>
            <p:cNvGrpSpPr>
              <a:grpSpLocks/>
            </p:cNvGrpSpPr>
            <p:nvPr/>
          </p:nvGrpSpPr>
          <p:grpSpPr bwMode="auto">
            <a:xfrm rot="14964908" flipH="1">
              <a:off x="104" y="2441"/>
              <a:ext cx="452" cy="444"/>
              <a:chOff x="1727" y="866"/>
              <a:chExt cx="129" cy="157"/>
            </a:xfrm>
          </p:grpSpPr>
          <p:sp>
            <p:nvSpPr>
              <p:cNvPr id="2095" name="Freeform 5">
                <a:extLst>
                  <a:ext uri="{FF2B5EF4-FFF2-40B4-BE49-F238E27FC236}">
                    <a16:creationId xmlns:a16="http://schemas.microsoft.com/office/drawing/2014/main" id="{92263889-88DC-420D-9B10-83148704B6D4}"/>
                  </a:ext>
                </a:extLst>
              </p:cNvPr>
              <p:cNvSpPr>
                <a:spLocks/>
              </p:cNvSpPr>
              <p:nvPr userDrawn="1"/>
            </p:nvSpPr>
            <p:spPr bwMode="ltGray">
              <a:xfrm>
                <a:off x="1727" y="866"/>
                <a:ext cx="41" cy="59"/>
              </a:xfrm>
              <a:custGeom>
                <a:avLst/>
                <a:gdLst>
                  <a:gd name="T0" fmla="*/ 0 w 83"/>
                  <a:gd name="T1" fmla="*/ 1 h 117"/>
                  <a:gd name="T2" fmla="*/ 0 w 83"/>
                  <a:gd name="T3" fmla="*/ 0 h 117"/>
                  <a:gd name="T4" fmla="*/ 0 w 83"/>
                  <a:gd name="T5" fmla="*/ 1 h 117"/>
                  <a:gd name="T6" fmla="*/ 0 w 83"/>
                  <a:gd name="T7" fmla="*/ 1 h 1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3" h="117">
                    <a:moveTo>
                      <a:pt x="83" y="28"/>
                    </a:moveTo>
                    <a:lnTo>
                      <a:pt x="27" y="0"/>
                    </a:lnTo>
                    <a:lnTo>
                      <a:pt x="0" y="117"/>
                    </a:lnTo>
                    <a:lnTo>
                      <a:pt x="83" y="2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96" name="Freeform 6">
                <a:extLst>
                  <a:ext uri="{FF2B5EF4-FFF2-40B4-BE49-F238E27FC236}">
                    <a16:creationId xmlns:a16="http://schemas.microsoft.com/office/drawing/2014/main" id="{005A9475-E4A8-4AA2-A3FC-CE9946884969}"/>
                  </a:ext>
                </a:extLst>
              </p:cNvPr>
              <p:cNvSpPr>
                <a:spLocks/>
              </p:cNvSpPr>
              <p:nvPr userDrawn="1"/>
            </p:nvSpPr>
            <p:spPr bwMode="ltGray">
              <a:xfrm>
                <a:off x="1786" y="894"/>
                <a:ext cx="70" cy="49"/>
              </a:xfrm>
              <a:custGeom>
                <a:avLst/>
                <a:gdLst>
                  <a:gd name="T0" fmla="*/ 0 w 140"/>
                  <a:gd name="T1" fmla="*/ 1 h 98"/>
                  <a:gd name="T2" fmla="*/ 1 w 140"/>
                  <a:gd name="T3" fmla="*/ 0 h 98"/>
                  <a:gd name="T4" fmla="*/ 1 w 140"/>
                  <a:gd name="T5" fmla="*/ 1 h 98"/>
                  <a:gd name="T6" fmla="*/ 0 w 140"/>
                  <a:gd name="T7" fmla="*/ 1 h 9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0" h="98">
                    <a:moveTo>
                      <a:pt x="0" y="98"/>
                    </a:moveTo>
                    <a:lnTo>
                      <a:pt x="118" y="0"/>
                    </a:lnTo>
                    <a:lnTo>
                      <a:pt x="140" y="49"/>
                    </a:lnTo>
                    <a:lnTo>
                      <a:pt x="0" y="9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97" name="Freeform 7">
                <a:extLst>
                  <a:ext uri="{FF2B5EF4-FFF2-40B4-BE49-F238E27FC236}">
                    <a16:creationId xmlns:a16="http://schemas.microsoft.com/office/drawing/2014/main" id="{6EBB92F2-F104-492C-8AEF-9887D78002D5}"/>
                  </a:ext>
                </a:extLst>
              </p:cNvPr>
              <p:cNvSpPr>
                <a:spLocks/>
              </p:cNvSpPr>
              <p:nvPr userDrawn="1"/>
            </p:nvSpPr>
            <p:spPr bwMode="ltGray">
              <a:xfrm>
                <a:off x="1772" y="998"/>
                <a:ext cx="73" cy="25"/>
              </a:xfrm>
              <a:custGeom>
                <a:avLst/>
                <a:gdLst>
                  <a:gd name="T0" fmla="*/ 0 w 145"/>
                  <a:gd name="T1" fmla="*/ 1 h 49"/>
                  <a:gd name="T2" fmla="*/ 1 w 145"/>
                  <a:gd name="T3" fmla="*/ 0 h 49"/>
                  <a:gd name="T4" fmla="*/ 1 w 145"/>
                  <a:gd name="T5" fmla="*/ 1 h 49"/>
                  <a:gd name="T6" fmla="*/ 0 w 145"/>
                  <a:gd name="T7" fmla="*/ 1 h 4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5" h="49">
                    <a:moveTo>
                      <a:pt x="0" y="7"/>
                    </a:moveTo>
                    <a:lnTo>
                      <a:pt x="145" y="0"/>
                    </a:lnTo>
                    <a:lnTo>
                      <a:pt x="131" y="49"/>
                    </a:lnTo>
                    <a:lnTo>
                      <a:pt x="0" y="7"/>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2058" name="Freeform 8">
              <a:extLst>
                <a:ext uri="{FF2B5EF4-FFF2-40B4-BE49-F238E27FC236}">
                  <a16:creationId xmlns:a16="http://schemas.microsoft.com/office/drawing/2014/main" id="{953173F0-E5F8-4C89-8059-62F3D11B0172}"/>
                </a:ext>
              </a:extLst>
            </p:cNvPr>
            <p:cNvSpPr>
              <a:spLocks/>
            </p:cNvSpPr>
            <p:nvPr/>
          </p:nvSpPr>
          <p:spPr bwMode="ltGray">
            <a:xfrm>
              <a:off x="90" y="1736"/>
              <a:ext cx="710" cy="768"/>
            </a:xfrm>
            <a:custGeom>
              <a:avLst/>
              <a:gdLst>
                <a:gd name="T0" fmla="*/ 14 w 710"/>
                <a:gd name="T1" fmla="*/ 416 h 768"/>
                <a:gd name="T2" fmla="*/ 14 w 710"/>
                <a:gd name="T3" fmla="*/ 272 h 768"/>
                <a:gd name="T4" fmla="*/ 102 w 710"/>
                <a:gd name="T5" fmla="*/ 144 h 768"/>
                <a:gd name="T6" fmla="*/ 150 w 710"/>
                <a:gd name="T7" fmla="*/ 96 h 768"/>
                <a:gd name="T8" fmla="*/ 198 w 710"/>
                <a:gd name="T9" fmla="*/ 64 h 768"/>
                <a:gd name="T10" fmla="*/ 350 w 710"/>
                <a:gd name="T11" fmla="*/ 0 h 768"/>
                <a:gd name="T12" fmla="*/ 534 w 710"/>
                <a:gd name="T13" fmla="*/ 8 h 768"/>
                <a:gd name="T14" fmla="*/ 662 w 710"/>
                <a:gd name="T15" fmla="*/ 96 h 768"/>
                <a:gd name="T16" fmla="*/ 710 w 710"/>
                <a:gd name="T17" fmla="*/ 200 h 768"/>
                <a:gd name="T18" fmla="*/ 702 w 710"/>
                <a:gd name="T19" fmla="*/ 400 h 768"/>
                <a:gd name="T20" fmla="*/ 678 w 710"/>
                <a:gd name="T21" fmla="*/ 448 h 768"/>
                <a:gd name="T22" fmla="*/ 550 w 710"/>
                <a:gd name="T23" fmla="*/ 632 h 768"/>
                <a:gd name="T24" fmla="*/ 518 w 710"/>
                <a:gd name="T25" fmla="*/ 656 h 768"/>
                <a:gd name="T26" fmla="*/ 470 w 710"/>
                <a:gd name="T27" fmla="*/ 664 h 768"/>
                <a:gd name="T28" fmla="*/ 518 w 710"/>
                <a:gd name="T29" fmla="*/ 680 h 768"/>
                <a:gd name="T30" fmla="*/ 566 w 710"/>
                <a:gd name="T31" fmla="*/ 696 h 768"/>
                <a:gd name="T32" fmla="*/ 574 w 710"/>
                <a:gd name="T33" fmla="*/ 720 h 768"/>
                <a:gd name="T34" fmla="*/ 526 w 710"/>
                <a:gd name="T35" fmla="*/ 736 h 768"/>
                <a:gd name="T36" fmla="*/ 502 w 710"/>
                <a:gd name="T37" fmla="*/ 752 h 768"/>
                <a:gd name="T38" fmla="*/ 454 w 710"/>
                <a:gd name="T39" fmla="*/ 768 h 768"/>
                <a:gd name="T40" fmla="*/ 438 w 710"/>
                <a:gd name="T41" fmla="*/ 712 h 768"/>
                <a:gd name="T42" fmla="*/ 246 w 710"/>
                <a:gd name="T43" fmla="*/ 688 h 768"/>
                <a:gd name="T44" fmla="*/ 134 w 710"/>
                <a:gd name="T45" fmla="*/ 648 h 768"/>
                <a:gd name="T46" fmla="*/ 110 w 710"/>
                <a:gd name="T47" fmla="*/ 624 h 768"/>
                <a:gd name="T48" fmla="*/ 78 w 710"/>
                <a:gd name="T49" fmla="*/ 576 h 768"/>
                <a:gd name="T50" fmla="*/ 54 w 710"/>
                <a:gd name="T51" fmla="*/ 464 h 768"/>
                <a:gd name="T52" fmla="*/ 30 w 710"/>
                <a:gd name="T53" fmla="*/ 408 h 768"/>
                <a:gd name="T54" fmla="*/ 22 w 710"/>
                <a:gd name="T55" fmla="*/ 384 h 768"/>
                <a:gd name="T56" fmla="*/ 14 w 710"/>
                <a:gd name="T57" fmla="*/ 416 h 76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710" h="768">
                  <a:moveTo>
                    <a:pt x="14" y="416"/>
                  </a:moveTo>
                  <a:cubicBezTo>
                    <a:pt x="6" y="353"/>
                    <a:pt x="0" y="339"/>
                    <a:pt x="14" y="272"/>
                  </a:cubicBezTo>
                  <a:cubicBezTo>
                    <a:pt x="24" y="227"/>
                    <a:pt x="72" y="178"/>
                    <a:pt x="102" y="144"/>
                  </a:cubicBezTo>
                  <a:cubicBezTo>
                    <a:pt x="117" y="127"/>
                    <a:pt x="134" y="112"/>
                    <a:pt x="150" y="96"/>
                  </a:cubicBezTo>
                  <a:cubicBezTo>
                    <a:pt x="164" y="82"/>
                    <a:pt x="198" y="64"/>
                    <a:pt x="198" y="64"/>
                  </a:cubicBezTo>
                  <a:cubicBezTo>
                    <a:pt x="231" y="14"/>
                    <a:pt x="294" y="7"/>
                    <a:pt x="350" y="0"/>
                  </a:cubicBezTo>
                  <a:cubicBezTo>
                    <a:pt x="411" y="3"/>
                    <a:pt x="473" y="1"/>
                    <a:pt x="534" y="8"/>
                  </a:cubicBezTo>
                  <a:cubicBezTo>
                    <a:pt x="582" y="13"/>
                    <a:pt x="624" y="71"/>
                    <a:pt x="662" y="96"/>
                  </a:cubicBezTo>
                  <a:cubicBezTo>
                    <a:pt x="691" y="140"/>
                    <a:pt x="698" y="151"/>
                    <a:pt x="710" y="200"/>
                  </a:cubicBezTo>
                  <a:cubicBezTo>
                    <a:pt x="707" y="267"/>
                    <a:pt x="707" y="333"/>
                    <a:pt x="702" y="400"/>
                  </a:cubicBezTo>
                  <a:cubicBezTo>
                    <a:pt x="700" y="423"/>
                    <a:pt x="688" y="428"/>
                    <a:pt x="678" y="448"/>
                  </a:cubicBezTo>
                  <a:cubicBezTo>
                    <a:pt x="646" y="512"/>
                    <a:pt x="626" y="607"/>
                    <a:pt x="550" y="632"/>
                  </a:cubicBezTo>
                  <a:cubicBezTo>
                    <a:pt x="539" y="640"/>
                    <a:pt x="530" y="651"/>
                    <a:pt x="518" y="656"/>
                  </a:cubicBezTo>
                  <a:cubicBezTo>
                    <a:pt x="503" y="662"/>
                    <a:pt x="470" y="648"/>
                    <a:pt x="470" y="664"/>
                  </a:cubicBezTo>
                  <a:cubicBezTo>
                    <a:pt x="470" y="681"/>
                    <a:pt x="502" y="675"/>
                    <a:pt x="518" y="680"/>
                  </a:cubicBezTo>
                  <a:cubicBezTo>
                    <a:pt x="534" y="685"/>
                    <a:pt x="566" y="696"/>
                    <a:pt x="566" y="696"/>
                  </a:cubicBezTo>
                  <a:cubicBezTo>
                    <a:pt x="569" y="704"/>
                    <a:pt x="580" y="714"/>
                    <a:pt x="574" y="720"/>
                  </a:cubicBezTo>
                  <a:cubicBezTo>
                    <a:pt x="562" y="732"/>
                    <a:pt x="542" y="731"/>
                    <a:pt x="526" y="736"/>
                  </a:cubicBezTo>
                  <a:cubicBezTo>
                    <a:pt x="517" y="739"/>
                    <a:pt x="511" y="748"/>
                    <a:pt x="502" y="752"/>
                  </a:cubicBezTo>
                  <a:cubicBezTo>
                    <a:pt x="487" y="759"/>
                    <a:pt x="454" y="768"/>
                    <a:pt x="454" y="768"/>
                  </a:cubicBezTo>
                  <a:cubicBezTo>
                    <a:pt x="448" y="750"/>
                    <a:pt x="453" y="725"/>
                    <a:pt x="438" y="712"/>
                  </a:cubicBezTo>
                  <a:cubicBezTo>
                    <a:pt x="407" y="685"/>
                    <a:pt x="256" y="689"/>
                    <a:pt x="246" y="688"/>
                  </a:cubicBezTo>
                  <a:cubicBezTo>
                    <a:pt x="207" y="680"/>
                    <a:pt x="166" y="674"/>
                    <a:pt x="134" y="648"/>
                  </a:cubicBezTo>
                  <a:cubicBezTo>
                    <a:pt x="125" y="641"/>
                    <a:pt x="117" y="633"/>
                    <a:pt x="110" y="624"/>
                  </a:cubicBezTo>
                  <a:cubicBezTo>
                    <a:pt x="98" y="609"/>
                    <a:pt x="78" y="576"/>
                    <a:pt x="78" y="576"/>
                  </a:cubicBezTo>
                  <a:cubicBezTo>
                    <a:pt x="66" y="506"/>
                    <a:pt x="74" y="544"/>
                    <a:pt x="54" y="464"/>
                  </a:cubicBezTo>
                  <a:cubicBezTo>
                    <a:pt x="37" y="397"/>
                    <a:pt x="58" y="463"/>
                    <a:pt x="30" y="408"/>
                  </a:cubicBezTo>
                  <a:cubicBezTo>
                    <a:pt x="26" y="400"/>
                    <a:pt x="30" y="380"/>
                    <a:pt x="22" y="384"/>
                  </a:cubicBezTo>
                  <a:cubicBezTo>
                    <a:pt x="12" y="389"/>
                    <a:pt x="17" y="405"/>
                    <a:pt x="14" y="416"/>
                  </a:cubicBezTo>
                  <a:close/>
                </a:path>
              </a:pathLst>
            </a:custGeom>
            <a:solidFill>
              <a:schemeClr val="accent2">
                <a:alpha val="50195"/>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2059" name="Group 9">
              <a:extLst>
                <a:ext uri="{FF2B5EF4-FFF2-40B4-BE49-F238E27FC236}">
                  <a16:creationId xmlns:a16="http://schemas.microsoft.com/office/drawing/2014/main" id="{7EDEAD62-CCC0-4FFD-A8F2-E608A75BADC3}"/>
                </a:ext>
              </a:extLst>
            </p:cNvPr>
            <p:cNvGrpSpPr>
              <a:grpSpLocks/>
            </p:cNvGrpSpPr>
            <p:nvPr/>
          </p:nvGrpSpPr>
          <p:grpSpPr bwMode="auto">
            <a:xfrm rot="416244">
              <a:off x="9" y="1746"/>
              <a:ext cx="1771" cy="1741"/>
              <a:chOff x="41" y="2787"/>
              <a:chExt cx="902" cy="833"/>
            </a:xfrm>
          </p:grpSpPr>
          <p:sp>
            <p:nvSpPr>
              <p:cNvPr id="2086" name="Freeform 10">
                <a:extLst>
                  <a:ext uri="{FF2B5EF4-FFF2-40B4-BE49-F238E27FC236}">
                    <a16:creationId xmlns:a16="http://schemas.microsoft.com/office/drawing/2014/main" id="{8D7BE257-D050-4EA1-A0EA-5814C074B9B9}"/>
                  </a:ext>
                </a:extLst>
              </p:cNvPr>
              <p:cNvSpPr>
                <a:spLocks/>
              </p:cNvSpPr>
              <p:nvPr userDrawn="1"/>
            </p:nvSpPr>
            <p:spPr bwMode="ltGray">
              <a:xfrm rot="373331" flipH="1">
                <a:off x="125" y="2787"/>
                <a:ext cx="313" cy="303"/>
              </a:xfrm>
              <a:custGeom>
                <a:avLst/>
                <a:gdLst>
                  <a:gd name="T0" fmla="*/ 11166 w 217"/>
                  <a:gd name="T1" fmla="*/ 51330 h 210"/>
                  <a:gd name="T2" fmla="*/ 8921 w 217"/>
                  <a:gd name="T3" fmla="*/ 48532 h 210"/>
                  <a:gd name="T4" fmla="*/ 6409 w 217"/>
                  <a:gd name="T5" fmla="*/ 44312 h 210"/>
                  <a:gd name="T6" fmla="*/ 3721 w 217"/>
                  <a:gd name="T7" fmla="*/ 38751 h 210"/>
                  <a:gd name="T8" fmla="*/ 1144 w 217"/>
                  <a:gd name="T9" fmla="*/ 32959 h 210"/>
                  <a:gd name="T10" fmla="*/ 0 w 217"/>
                  <a:gd name="T11" fmla="*/ 26670 h 210"/>
                  <a:gd name="T12" fmla="*/ 1 w 217"/>
                  <a:gd name="T13" fmla="*/ 19966 h 210"/>
                  <a:gd name="T14" fmla="*/ 2200 w 217"/>
                  <a:gd name="T15" fmla="*/ 13838 h 210"/>
                  <a:gd name="T16" fmla="*/ 6602 w 217"/>
                  <a:gd name="T17" fmla="*/ 8682 h 210"/>
                  <a:gd name="T18" fmla="*/ 11010 w 217"/>
                  <a:gd name="T19" fmla="*/ 5379 h 210"/>
                  <a:gd name="T20" fmla="*/ 14617 w 217"/>
                  <a:gd name="T21" fmla="*/ 2935 h 210"/>
                  <a:gd name="T22" fmla="*/ 17531 w 217"/>
                  <a:gd name="T23" fmla="*/ 1654 h 210"/>
                  <a:gd name="T24" fmla="*/ 19813 w 217"/>
                  <a:gd name="T25" fmla="*/ 1146 h 210"/>
                  <a:gd name="T26" fmla="*/ 21435 w 217"/>
                  <a:gd name="T27" fmla="*/ 1146 h 210"/>
                  <a:gd name="T28" fmla="*/ 25287 w 217"/>
                  <a:gd name="T29" fmla="*/ 0 h 210"/>
                  <a:gd name="T30" fmla="*/ 35945 w 217"/>
                  <a:gd name="T31" fmla="*/ 2034 h 210"/>
                  <a:gd name="T32" fmla="*/ 38914 w 217"/>
                  <a:gd name="T33" fmla="*/ 2935 h 210"/>
                  <a:gd name="T34" fmla="*/ 41835 w 217"/>
                  <a:gd name="T35" fmla="*/ 3728 h 210"/>
                  <a:gd name="T36" fmla="*/ 44342 w 217"/>
                  <a:gd name="T37" fmla="*/ 4587 h 210"/>
                  <a:gd name="T38" fmla="*/ 46248 w 217"/>
                  <a:gd name="T39" fmla="*/ 5637 h 210"/>
                  <a:gd name="T40" fmla="*/ 48332 w 217"/>
                  <a:gd name="T41" fmla="*/ 6618 h 210"/>
                  <a:gd name="T42" fmla="*/ 49972 w 217"/>
                  <a:gd name="T43" fmla="*/ 7761 h 210"/>
                  <a:gd name="T44" fmla="*/ 51260 w 217"/>
                  <a:gd name="T45" fmla="*/ 9254 h 210"/>
                  <a:gd name="T46" fmla="*/ 52767 w 217"/>
                  <a:gd name="T47" fmla="*/ 11061 h 210"/>
                  <a:gd name="T48" fmla="*/ 49972 w 217"/>
                  <a:gd name="T49" fmla="*/ 9897 h 210"/>
                  <a:gd name="T50" fmla="*/ 47295 w 217"/>
                  <a:gd name="T51" fmla="*/ 8817 h 210"/>
                  <a:gd name="T52" fmla="*/ 44596 w 217"/>
                  <a:gd name="T53" fmla="*/ 8133 h 210"/>
                  <a:gd name="T54" fmla="*/ 41835 w 217"/>
                  <a:gd name="T55" fmla="*/ 7232 h 210"/>
                  <a:gd name="T56" fmla="*/ 39640 w 217"/>
                  <a:gd name="T57" fmla="*/ 6618 h 210"/>
                  <a:gd name="T58" fmla="*/ 37347 w 217"/>
                  <a:gd name="T59" fmla="*/ 6414 h 210"/>
                  <a:gd name="T60" fmla="*/ 34703 w 217"/>
                  <a:gd name="T61" fmla="*/ 6017 h 210"/>
                  <a:gd name="T62" fmla="*/ 32512 w 217"/>
                  <a:gd name="T63" fmla="*/ 6017 h 210"/>
                  <a:gd name="T64" fmla="*/ 30411 w 217"/>
                  <a:gd name="T65" fmla="*/ 6017 h 210"/>
                  <a:gd name="T66" fmla="*/ 28213 w 217"/>
                  <a:gd name="T67" fmla="*/ 6111 h 210"/>
                  <a:gd name="T68" fmla="*/ 25959 w 217"/>
                  <a:gd name="T69" fmla="*/ 6618 h 210"/>
                  <a:gd name="T70" fmla="*/ 24059 w 217"/>
                  <a:gd name="T71" fmla="*/ 7168 h 210"/>
                  <a:gd name="T72" fmla="*/ 22121 w 217"/>
                  <a:gd name="T73" fmla="*/ 8133 h 210"/>
                  <a:gd name="T74" fmla="*/ 19842 w 217"/>
                  <a:gd name="T75" fmla="*/ 8817 h 210"/>
                  <a:gd name="T76" fmla="*/ 17997 w 217"/>
                  <a:gd name="T77" fmla="*/ 9970 h 210"/>
                  <a:gd name="T78" fmla="*/ 16106 w 217"/>
                  <a:gd name="T79" fmla="*/ 11198 h 210"/>
                  <a:gd name="T80" fmla="*/ 12660 w 217"/>
                  <a:gd name="T81" fmla="*/ 14922 h 210"/>
                  <a:gd name="T82" fmla="*/ 10303 w 217"/>
                  <a:gd name="T83" fmla="*/ 19515 h 210"/>
                  <a:gd name="T84" fmla="*/ 8921 w 217"/>
                  <a:gd name="T85" fmla="*/ 25224 h 210"/>
                  <a:gd name="T86" fmla="*/ 8426 w 217"/>
                  <a:gd name="T87" fmla="*/ 30840 h 210"/>
                  <a:gd name="T88" fmla="*/ 8426 w 217"/>
                  <a:gd name="T89" fmla="*/ 37080 h 210"/>
                  <a:gd name="T90" fmla="*/ 9244 w 217"/>
                  <a:gd name="T91" fmla="*/ 42473 h 210"/>
                  <a:gd name="T92" fmla="*/ 9951 w 217"/>
                  <a:gd name="T93" fmla="*/ 47427 h 210"/>
                  <a:gd name="T94" fmla="*/ 11166 w 217"/>
                  <a:gd name="T95" fmla="*/ 51330 h 21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217" h="210">
                    <a:moveTo>
                      <a:pt x="46" y="210"/>
                    </a:moveTo>
                    <a:lnTo>
                      <a:pt x="37" y="198"/>
                    </a:lnTo>
                    <a:lnTo>
                      <a:pt x="26" y="181"/>
                    </a:lnTo>
                    <a:lnTo>
                      <a:pt x="15" y="159"/>
                    </a:lnTo>
                    <a:lnTo>
                      <a:pt x="5" y="135"/>
                    </a:lnTo>
                    <a:lnTo>
                      <a:pt x="0" y="109"/>
                    </a:lnTo>
                    <a:lnTo>
                      <a:pt x="1" y="82"/>
                    </a:lnTo>
                    <a:lnTo>
                      <a:pt x="9" y="57"/>
                    </a:lnTo>
                    <a:lnTo>
                      <a:pt x="27" y="35"/>
                    </a:lnTo>
                    <a:lnTo>
                      <a:pt x="45" y="22"/>
                    </a:lnTo>
                    <a:lnTo>
                      <a:pt x="60" y="12"/>
                    </a:lnTo>
                    <a:lnTo>
                      <a:pt x="72" y="7"/>
                    </a:lnTo>
                    <a:lnTo>
                      <a:pt x="81" y="5"/>
                    </a:lnTo>
                    <a:lnTo>
                      <a:pt x="88" y="5"/>
                    </a:lnTo>
                    <a:lnTo>
                      <a:pt x="104" y="0"/>
                    </a:lnTo>
                    <a:lnTo>
                      <a:pt x="148" y="8"/>
                    </a:lnTo>
                    <a:lnTo>
                      <a:pt x="160" y="12"/>
                    </a:lnTo>
                    <a:lnTo>
                      <a:pt x="172" y="15"/>
                    </a:lnTo>
                    <a:lnTo>
                      <a:pt x="182" y="19"/>
                    </a:lnTo>
                    <a:lnTo>
                      <a:pt x="190" y="23"/>
                    </a:lnTo>
                    <a:lnTo>
                      <a:pt x="198" y="27"/>
                    </a:lnTo>
                    <a:lnTo>
                      <a:pt x="205" y="32"/>
                    </a:lnTo>
                    <a:lnTo>
                      <a:pt x="211" y="38"/>
                    </a:lnTo>
                    <a:lnTo>
                      <a:pt x="217" y="45"/>
                    </a:lnTo>
                    <a:lnTo>
                      <a:pt x="205" y="40"/>
                    </a:lnTo>
                    <a:lnTo>
                      <a:pt x="194" y="36"/>
                    </a:lnTo>
                    <a:lnTo>
                      <a:pt x="183" y="33"/>
                    </a:lnTo>
                    <a:lnTo>
                      <a:pt x="172" y="30"/>
                    </a:lnTo>
                    <a:lnTo>
                      <a:pt x="163" y="27"/>
                    </a:lnTo>
                    <a:lnTo>
                      <a:pt x="153" y="26"/>
                    </a:lnTo>
                    <a:lnTo>
                      <a:pt x="143" y="24"/>
                    </a:lnTo>
                    <a:lnTo>
                      <a:pt x="134" y="24"/>
                    </a:lnTo>
                    <a:lnTo>
                      <a:pt x="125" y="24"/>
                    </a:lnTo>
                    <a:lnTo>
                      <a:pt x="116" y="25"/>
                    </a:lnTo>
                    <a:lnTo>
                      <a:pt x="107" y="27"/>
                    </a:lnTo>
                    <a:lnTo>
                      <a:pt x="99" y="29"/>
                    </a:lnTo>
                    <a:lnTo>
                      <a:pt x="91" y="33"/>
                    </a:lnTo>
                    <a:lnTo>
                      <a:pt x="82" y="36"/>
                    </a:lnTo>
                    <a:lnTo>
                      <a:pt x="74" y="41"/>
                    </a:lnTo>
                    <a:lnTo>
                      <a:pt x="66" y="46"/>
                    </a:lnTo>
                    <a:lnTo>
                      <a:pt x="52" y="61"/>
                    </a:lnTo>
                    <a:lnTo>
                      <a:pt x="42" y="80"/>
                    </a:lnTo>
                    <a:lnTo>
                      <a:pt x="37" y="103"/>
                    </a:lnTo>
                    <a:lnTo>
                      <a:pt x="35" y="126"/>
                    </a:lnTo>
                    <a:lnTo>
                      <a:pt x="35" y="151"/>
                    </a:lnTo>
                    <a:lnTo>
                      <a:pt x="38" y="174"/>
                    </a:lnTo>
                    <a:lnTo>
                      <a:pt x="41" y="194"/>
                    </a:lnTo>
                    <a:lnTo>
                      <a:pt x="46" y="21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87" name="Freeform 11">
                <a:extLst>
                  <a:ext uri="{FF2B5EF4-FFF2-40B4-BE49-F238E27FC236}">
                    <a16:creationId xmlns:a16="http://schemas.microsoft.com/office/drawing/2014/main" id="{904E1C85-76AC-4D97-B180-3B99D574CFBC}"/>
                  </a:ext>
                </a:extLst>
              </p:cNvPr>
              <p:cNvSpPr>
                <a:spLocks/>
              </p:cNvSpPr>
              <p:nvPr userDrawn="1"/>
            </p:nvSpPr>
            <p:spPr bwMode="ltGray">
              <a:xfrm rot="373331" flipH="1">
                <a:off x="41" y="2843"/>
                <a:ext cx="262" cy="308"/>
              </a:xfrm>
              <a:custGeom>
                <a:avLst/>
                <a:gdLst>
                  <a:gd name="T0" fmla="*/ 25755 w 182"/>
                  <a:gd name="T1" fmla="*/ 0 h 213"/>
                  <a:gd name="T2" fmla="*/ 26440 w 182"/>
                  <a:gd name="T3" fmla="*/ 510 h 213"/>
                  <a:gd name="T4" fmla="*/ 27920 w 182"/>
                  <a:gd name="T5" fmla="*/ 2068 h 213"/>
                  <a:gd name="T6" fmla="*/ 30026 w 182"/>
                  <a:gd name="T7" fmla="*/ 4647 h 213"/>
                  <a:gd name="T8" fmla="*/ 32435 w 182"/>
                  <a:gd name="T9" fmla="*/ 8407 h 213"/>
                  <a:gd name="T10" fmla="*/ 34274 w 182"/>
                  <a:gd name="T11" fmla="*/ 13075 h 213"/>
                  <a:gd name="T12" fmla="*/ 35497 w 182"/>
                  <a:gd name="T13" fmla="*/ 19268 h 213"/>
                  <a:gd name="T14" fmla="*/ 35497 w 182"/>
                  <a:gd name="T15" fmla="*/ 26582 h 213"/>
                  <a:gd name="T16" fmla="*/ 34011 w 182"/>
                  <a:gd name="T17" fmla="*/ 35212 h 213"/>
                  <a:gd name="T18" fmla="*/ 33180 w 182"/>
                  <a:gd name="T19" fmla="*/ 37616 h 213"/>
                  <a:gd name="T20" fmla="*/ 32150 w 182"/>
                  <a:gd name="T21" fmla="*/ 39602 h 213"/>
                  <a:gd name="T22" fmla="*/ 31041 w 182"/>
                  <a:gd name="T23" fmla="*/ 41771 h 213"/>
                  <a:gd name="T24" fmla="*/ 29546 w 182"/>
                  <a:gd name="T25" fmla="*/ 43678 h 213"/>
                  <a:gd name="T26" fmla="*/ 27553 w 182"/>
                  <a:gd name="T27" fmla="*/ 45502 h 213"/>
                  <a:gd name="T28" fmla="*/ 25919 w 182"/>
                  <a:gd name="T29" fmla="*/ 46877 h 213"/>
                  <a:gd name="T30" fmla="*/ 24162 w 182"/>
                  <a:gd name="T31" fmla="*/ 48211 h 213"/>
                  <a:gd name="T32" fmla="*/ 21663 w 182"/>
                  <a:gd name="T33" fmla="*/ 49281 h 213"/>
                  <a:gd name="T34" fmla="*/ 19395 w 182"/>
                  <a:gd name="T35" fmla="*/ 49811 h 213"/>
                  <a:gd name="T36" fmla="*/ 17129 w 182"/>
                  <a:gd name="T37" fmla="*/ 50444 h 213"/>
                  <a:gd name="T38" fmla="*/ 14489 w 182"/>
                  <a:gd name="T39" fmla="*/ 50917 h 213"/>
                  <a:gd name="T40" fmla="*/ 11659 w 182"/>
                  <a:gd name="T41" fmla="*/ 50917 h 213"/>
                  <a:gd name="T42" fmla="*/ 8633 w 182"/>
                  <a:gd name="T43" fmla="*/ 50444 h 213"/>
                  <a:gd name="T44" fmla="*/ 5918 w 182"/>
                  <a:gd name="T45" fmla="*/ 49811 h 213"/>
                  <a:gd name="T46" fmla="*/ 2771 w 182"/>
                  <a:gd name="T47" fmla="*/ 48720 h 213"/>
                  <a:gd name="T48" fmla="*/ 0 w 182"/>
                  <a:gd name="T49" fmla="*/ 47426 h 213"/>
                  <a:gd name="T50" fmla="*/ 2646 w 182"/>
                  <a:gd name="T51" fmla="*/ 49281 h 213"/>
                  <a:gd name="T52" fmla="*/ 5246 w 182"/>
                  <a:gd name="T53" fmla="*/ 50444 h 213"/>
                  <a:gd name="T54" fmla="*/ 7893 w 182"/>
                  <a:gd name="T55" fmla="*/ 51696 h 213"/>
                  <a:gd name="T56" fmla="*/ 10111 w 182"/>
                  <a:gd name="T57" fmla="*/ 52600 h 213"/>
                  <a:gd name="T58" fmla="*/ 12428 w 182"/>
                  <a:gd name="T59" fmla="*/ 53352 h 213"/>
                  <a:gd name="T60" fmla="*/ 14979 w 182"/>
                  <a:gd name="T61" fmla="*/ 53651 h 213"/>
                  <a:gd name="T62" fmla="*/ 17157 w 182"/>
                  <a:gd name="T63" fmla="*/ 53745 h 213"/>
                  <a:gd name="T64" fmla="*/ 19499 w 182"/>
                  <a:gd name="T65" fmla="*/ 53745 h 213"/>
                  <a:gd name="T66" fmla="*/ 21563 w 182"/>
                  <a:gd name="T67" fmla="*/ 53651 h 213"/>
                  <a:gd name="T68" fmla="*/ 23626 w 182"/>
                  <a:gd name="T69" fmla="*/ 53150 h 213"/>
                  <a:gd name="T70" fmla="*/ 25415 w 182"/>
                  <a:gd name="T71" fmla="*/ 52600 h 213"/>
                  <a:gd name="T72" fmla="*/ 27316 w 182"/>
                  <a:gd name="T73" fmla="*/ 52069 h 213"/>
                  <a:gd name="T74" fmla="*/ 29040 w 182"/>
                  <a:gd name="T75" fmla="*/ 51424 h 213"/>
                  <a:gd name="T76" fmla="*/ 30670 w 182"/>
                  <a:gd name="T77" fmla="*/ 50275 h 213"/>
                  <a:gd name="T78" fmla="*/ 32150 w 182"/>
                  <a:gd name="T79" fmla="*/ 49281 h 213"/>
                  <a:gd name="T80" fmla="*/ 33514 w 182"/>
                  <a:gd name="T81" fmla="*/ 48211 h 213"/>
                  <a:gd name="T82" fmla="*/ 37312 w 182"/>
                  <a:gd name="T83" fmla="*/ 44434 h 213"/>
                  <a:gd name="T84" fmla="*/ 39932 w 182"/>
                  <a:gd name="T85" fmla="*/ 40701 h 213"/>
                  <a:gd name="T86" fmla="*/ 41482 w 182"/>
                  <a:gd name="T87" fmla="*/ 36376 h 213"/>
                  <a:gd name="T88" fmla="*/ 42332 w 182"/>
                  <a:gd name="T89" fmla="*/ 32418 h 213"/>
                  <a:gd name="T90" fmla="*/ 42843 w 182"/>
                  <a:gd name="T91" fmla="*/ 28147 h 213"/>
                  <a:gd name="T92" fmla="*/ 42843 w 182"/>
                  <a:gd name="T93" fmla="*/ 23924 h 213"/>
                  <a:gd name="T94" fmla="*/ 43049 w 182"/>
                  <a:gd name="T95" fmla="*/ 19977 h 213"/>
                  <a:gd name="T96" fmla="*/ 40777 w 182"/>
                  <a:gd name="T97" fmla="*/ 11655 h 213"/>
                  <a:gd name="T98" fmla="*/ 36923 w 182"/>
                  <a:gd name="T99" fmla="*/ 5188 h 213"/>
                  <a:gd name="T100" fmla="*/ 35556 w 182"/>
                  <a:gd name="T101" fmla="*/ 4647 h 213"/>
                  <a:gd name="T102" fmla="*/ 34783 w 182"/>
                  <a:gd name="T103" fmla="*/ 3855 h 213"/>
                  <a:gd name="T104" fmla="*/ 33514 w 182"/>
                  <a:gd name="T105" fmla="*/ 3222 h 213"/>
                  <a:gd name="T106" fmla="*/ 32633 w 182"/>
                  <a:gd name="T107" fmla="*/ 2781 h 213"/>
                  <a:gd name="T108" fmla="*/ 31185 w 182"/>
                  <a:gd name="T109" fmla="*/ 2228 h 213"/>
                  <a:gd name="T110" fmla="*/ 29761 w 182"/>
                  <a:gd name="T111" fmla="*/ 1541 h 213"/>
                  <a:gd name="T112" fmla="*/ 28070 w 182"/>
                  <a:gd name="T113" fmla="*/ 737 h 213"/>
                  <a:gd name="T114" fmla="*/ 25755 w 182"/>
                  <a:gd name="T115" fmla="*/ 0 h 21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182" h="213">
                    <a:moveTo>
                      <a:pt x="109" y="0"/>
                    </a:moveTo>
                    <a:lnTo>
                      <a:pt x="112" y="2"/>
                    </a:lnTo>
                    <a:lnTo>
                      <a:pt x="118" y="8"/>
                    </a:lnTo>
                    <a:lnTo>
                      <a:pt x="127" y="18"/>
                    </a:lnTo>
                    <a:lnTo>
                      <a:pt x="137" y="33"/>
                    </a:lnTo>
                    <a:lnTo>
                      <a:pt x="145" y="52"/>
                    </a:lnTo>
                    <a:lnTo>
                      <a:pt x="150" y="76"/>
                    </a:lnTo>
                    <a:lnTo>
                      <a:pt x="150" y="105"/>
                    </a:lnTo>
                    <a:lnTo>
                      <a:pt x="144" y="139"/>
                    </a:lnTo>
                    <a:lnTo>
                      <a:pt x="140" y="149"/>
                    </a:lnTo>
                    <a:lnTo>
                      <a:pt x="136" y="157"/>
                    </a:lnTo>
                    <a:lnTo>
                      <a:pt x="131" y="165"/>
                    </a:lnTo>
                    <a:lnTo>
                      <a:pt x="125" y="173"/>
                    </a:lnTo>
                    <a:lnTo>
                      <a:pt x="117" y="180"/>
                    </a:lnTo>
                    <a:lnTo>
                      <a:pt x="110" y="185"/>
                    </a:lnTo>
                    <a:lnTo>
                      <a:pt x="102" y="191"/>
                    </a:lnTo>
                    <a:lnTo>
                      <a:pt x="92" y="195"/>
                    </a:lnTo>
                    <a:lnTo>
                      <a:pt x="82" y="197"/>
                    </a:lnTo>
                    <a:lnTo>
                      <a:pt x="72" y="200"/>
                    </a:lnTo>
                    <a:lnTo>
                      <a:pt x="61" y="201"/>
                    </a:lnTo>
                    <a:lnTo>
                      <a:pt x="49" y="201"/>
                    </a:lnTo>
                    <a:lnTo>
                      <a:pt x="37" y="200"/>
                    </a:lnTo>
                    <a:lnTo>
                      <a:pt x="25" y="197"/>
                    </a:lnTo>
                    <a:lnTo>
                      <a:pt x="12" y="193"/>
                    </a:lnTo>
                    <a:lnTo>
                      <a:pt x="0" y="188"/>
                    </a:lnTo>
                    <a:lnTo>
                      <a:pt x="11" y="195"/>
                    </a:lnTo>
                    <a:lnTo>
                      <a:pt x="22" y="200"/>
                    </a:lnTo>
                    <a:lnTo>
                      <a:pt x="33" y="205"/>
                    </a:lnTo>
                    <a:lnTo>
                      <a:pt x="43" y="208"/>
                    </a:lnTo>
                    <a:lnTo>
                      <a:pt x="53" y="211"/>
                    </a:lnTo>
                    <a:lnTo>
                      <a:pt x="63" y="212"/>
                    </a:lnTo>
                    <a:lnTo>
                      <a:pt x="73" y="213"/>
                    </a:lnTo>
                    <a:lnTo>
                      <a:pt x="83" y="213"/>
                    </a:lnTo>
                    <a:lnTo>
                      <a:pt x="91" y="212"/>
                    </a:lnTo>
                    <a:lnTo>
                      <a:pt x="100" y="210"/>
                    </a:lnTo>
                    <a:lnTo>
                      <a:pt x="108" y="208"/>
                    </a:lnTo>
                    <a:lnTo>
                      <a:pt x="116" y="206"/>
                    </a:lnTo>
                    <a:lnTo>
                      <a:pt x="123" y="203"/>
                    </a:lnTo>
                    <a:lnTo>
                      <a:pt x="130" y="199"/>
                    </a:lnTo>
                    <a:lnTo>
                      <a:pt x="136" y="195"/>
                    </a:lnTo>
                    <a:lnTo>
                      <a:pt x="142" y="191"/>
                    </a:lnTo>
                    <a:lnTo>
                      <a:pt x="158" y="176"/>
                    </a:lnTo>
                    <a:lnTo>
                      <a:pt x="169" y="161"/>
                    </a:lnTo>
                    <a:lnTo>
                      <a:pt x="176" y="144"/>
                    </a:lnTo>
                    <a:lnTo>
                      <a:pt x="179" y="128"/>
                    </a:lnTo>
                    <a:lnTo>
                      <a:pt x="181" y="111"/>
                    </a:lnTo>
                    <a:lnTo>
                      <a:pt x="181" y="95"/>
                    </a:lnTo>
                    <a:lnTo>
                      <a:pt x="182" y="79"/>
                    </a:lnTo>
                    <a:lnTo>
                      <a:pt x="173" y="46"/>
                    </a:lnTo>
                    <a:lnTo>
                      <a:pt x="156" y="21"/>
                    </a:lnTo>
                    <a:lnTo>
                      <a:pt x="151" y="18"/>
                    </a:lnTo>
                    <a:lnTo>
                      <a:pt x="147" y="15"/>
                    </a:lnTo>
                    <a:lnTo>
                      <a:pt x="142" y="13"/>
                    </a:lnTo>
                    <a:lnTo>
                      <a:pt x="138" y="11"/>
                    </a:lnTo>
                    <a:lnTo>
                      <a:pt x="132" y="9"/>
                    </a:lnTo>
                    <a:lnTo>
                      <a:pt x="126" y="6"/>
                    </a:lnTo>
                    <a:lnTo>
                      <a:pt x="119" y="3"/>
                    </a:lnTo>
                    <a:lnTo>
                      <a:pt x="109"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88" name="Freeform 12">
                <a:extLst>
                  <a:ext uri="{FF2B5EF4-FFF2-40B4-BE49-F238E27FC236}">
                    <a16:creationId xmlns:a16="http://schemas.microsoft.com/office/drawing/2014/main" id="{E74030FC-663E-414B-A0DD-88182E1D2489}"/>
                  </a:ext>
                </a:extLst>
              </p:cNvPr>
              <p:cNvSpPr>
                <a:spLocks/>
              </p:cNvSpPr>
              <p:nvPr userDrawn="1"/>
            </p:nvSpPr>
            <p:spPr bwMode="ltGray">
              <a:xfrm rot="373331" flipH="1">
                <a:off x="121" y="2907"/>
                <a:ext cx="93" cy="156"/>
              </a:xfrm>
              <a:custGeom>
                <a:avLst/>
                <a:gdLst>
                  <a:gd name="T0" fmla="*/ 1 w 128"/>
                  <a:gd name="T1" fmla="*/ 0 h 217"/>
                  <a:gd name="T2" fmla="*/ 1 w 128"/>
                  <a:gd name="T3" fmla="*/ 1 h 217"/>
                  <a:gd name="T4" fmla="*/ 1 w 128"/>
                  <a:gd name="T5" fmla="*/ 1 h 217"/>
                  <a:gd name="T6" fmla="*/ 1 w 128"/>
                  <a:gd name="T7" fmla="*/ 1 h 217"/>
                  <a:gd name="T8" fmla="*/ 1 w 128"/>
                  <a:gd name="T9" fmla="*/ 1 h 217"/>
                  <a:gd name="T10" fmla="*/ 1 w 128"/>
                  <a:gd name="T11" fmla="*/ 1 h 217"/>
                  <a:gd name="T12" fmla="*/ 1 w 128"/>
                  <a:gd name="T13" fmla="*/ 1 h 217"/>
                  <a:gd name="T14" fmla="*/ 1 w 128"/>
                  <a:gd name="T15" fmla="*/ 1 h 217"/>
                  <a:gd name="T16" fmla="*/ 1 w 128"/>
                  <a:gd name="T17" fmla="*/ 1 h 217"/>
                  <a:gd name="T18" fmla="*/ 1 w 128"/>
                  <a:gd name="T19" fmla="*/ 1 h 217"/>
                  <a:gd name="T20" fmla="*/ 1 w 128"/>
                  <a:gd name="T21" fmla="*/ 1 h 217"/>
                  <a:gd name="T22" fmla="*/ 1 w 128"/>
                  <a:gd name="T23" fmla="*/ 1 h 217"/>
                  <a:gd name="T24" fmla="*/ 1 w 128"/>
                  <a:gd name="T25" fmla="*/ 1 h 217"/>
                  <a:gd name="T26" fmla="*/ 1 w 128"/>
                  <a:gd name="T27" fmla="*/ 1 h 217"/>
                  <a:gd name="T28" fmla="*/ 1 w 128"/>
                  <a:gd name="T29" fmla="*/ 1 h 217"/>
                  <a:gd name="T30" fmla="*/ 0 w 128"/>
                  <a:gd name="T31" fmla="*/ 1 h 217"/>
                  <a:gd name="T32" fmla="*/ 1 w 128"/>
                  <a:gd name="T33" fmla="*/ 1 h 217"/>
                  <a:gd name="T34" fmla="*/ 1 w 128"/>
                  <a:gd name="T35" fmla="*/ 1 h 217"/>
                  <a:gd name="T36" fmla="*/ 1 w 128"/>
                  <a:gd name="T37" fmla="*/ 1 h 217"/>
                  <a:gd name="T38" fmla="*/ 1 w 128"/>
                  <a:gd name="T39" fmla="*/ 1 h 217"/>
                  <a:gd name="T40" fmla="*/ 1 w 128"/>
                  <a:gd name="T41" fmla="*/ 1 h 217"/>
                  <a:gd name="T42" fmla="*/ 1 w 128"/>
                  <a:gd name="T43" fmla="*/ 1 h 217"/>
                  <a:gd name="T44" fmla="*/ 1 w 128"/>
                  <a:gd name="T45" fmla="*/ 1 h 217"/>
                  <a:gd name="T46" fmla="*/ 1 w 128"/>
                  <a:gd name="T47" fmla="*/ 1 h 217"/>
                  <a:gd name="T48" fmla="*/ 1 w 128"/>
                  <a:gd name="T49" fmla="*/ 0 h 21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28" h="217">
                    <a:moveTo>
                      <a:pt x="94" y="0"/>
                    </a:moveTo>
                    <a:lnTo>
                      <a:pt x="105" y="9"/>
                    </a:lnTo>
                    <a:lnTo>
                      <a:pt x="115" y="27"/>
                    </a:lnTo>
                    <a:lnTo>
                      <a:pt x="123" y="50"/>
                    </a:lnTo>
                    <a:lnTo>
                      <a:pt x="128" y="78"/>
                    </a:lnTo>
                    <a:lnTo>
                      <a:pt x="127" y="111"/>
                    </a:lnTo>
                    <a:lnTo>
                      <a:pt x="116" y="145"/>
                    </a:lnTo>
                    <a:lnTo>
                      <a:pt x="94" y="181"/>
                    </a:lnTo>
                    <a:lnTo>
                      <a:pt x="60" y="217"/>
                    </a:lnTo>
                    <a:lnTo>
                      <a:pt x="49" y="213"/>
                    </a:lnTo>
                    <a:lnTo>
                      <a:pt x="38" y="210"/>
                    </a:lnTo>
                    <a:lnTo>
                      <a:pt x="26" y="205"/>
                    </a:lnTo>
                    <a:lnTo>
                      <a:pt x="16" y="201"/>
                    </a:lnTo>
                    <a:lnTo>
                      <a:pt x="8" y="196"/>
                    </a:lnTo>
                    <a:lnTo>
                      <a:pt x="2" y="190"/>
                    </a:lnTo>
                    <a:lnTo>
                      <a:pt x="0" y="183"/>
                    </a:lnTo>
                    <a:lnTo>
                      <a:pt x="1" y="178"/>
                    </a:lnTo>
                    <a:lnTo>
                      <a:pt x="13" y="171"/>
                    </a:lnTo>
                    <a:lnTo>
                      <a:pt x="29" y="161"/>
                    </a:lnTo>
                    <a:lnTo>
                      <a:pt x="46" y="150"/>
                    </a:lnTo>
                    <a:lnTo>
                      <a:pt x="63" y="134"/>
                    </a:lnTo>
                    <a:lnTo>
                      <a:pt x="79" y="112"/>
                    </a:lnTo>
                    <a:lnTo>
                      <a:pt x="91" y="83"/>
                    </a:lnTo>
                    <a:lnTo>
                      <a:pt x="97" y="46"/>
                    </a:lnTo>
                    <a:lnTo>
                      <a:pt x="94"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89" name="Freeform 13">
                <a:extLst>
                  <a:ext uri="{FF2B5EF4-FFF2-40B4-BE49-F238E27FC236}">
                    <a16:creationId xmlns:a16="http://schemas.microsoft.com/office/drawing/2014/main" id="{5447FFC9-1C86-4BCA-9265-5BBFCF3A42DD}"/>
                  </a:ext>
                </a:extLst>
              </p:cNvPr>
              <p:cNvSpPr>
                <a:spLocks/>
              </p:cNvSpPr>
              <p:nvPr userDrawn="1"/>
            </p:nvSpPr>
            <p:spPr bwMode="ltGray">
              <a:xfrm rot="373331" flipH="1">
                <a:off x="313" y="3110"/>
                <a:ext cx="85" cy="93"/>
              </a:xfrm>
              <a:custGeom>
                <a:avLst/>
                <a:gdLst>
                  <a:gd name="T0" fmla="*/ 1 w 117"/>
                  <a:gd name="T1" fmla="*/ 0 h 132"/>
                  <a:gd name="T2" fmla="*/ 0 w 117"/>
                  <a:gd name="T3" fmla="*/ 1 h 132"/>
                  <a:gd name="T4" fmla="*/ 1 w 117"/>
                  <a:gd name="T5" fmla="*/ 1 h 132"/>
                  <a:gd name="T6" fmla="*/ 1 w 117"/>
                  <a:gd name="T7" fmla="*/ 1 h 132"/>
                  <a:gd name="T8" fmla="*/ 1 w 117"/>
                  <a:gd name="T9" fmla="*/ 1 h 132"/>
                  <a:gd name="T10" fmla="*/ 1 w 117"/>
                  <a:gd name="T11" fmla="*/ 1 h 132"/>
                  <a:gd name="T12" fmla="*/ 1 w 117"/>
                  <a:gd name="T13" fmla="*/ 1 h 132"/>
                  <a:gd name="T14" fmla="*/ 1 w 117"/>
                  <a:gd name="T15" fmla="*/ 1 h 132"/>
                  <a:gd name="T16" fmla="*/ 1 w 117"/>
                  <a:gd name="T17" fmla="*/ 1 h 132"/>
                  <a:gd name="T18" fmla="*/ 1 w 117"/>
                  <a:gd name="T19" fmla="*/ 1 h 132"/>
                  <a:gd name="T20" fmla="*/ 1 w 117"/>
                  <a:gd name="T21" fmla="*/ 1 h 132"/>
                  <a:gd name="T22" fmla="*/ 1 w 117"/>
                  <a:gd name="T23" fmla="*/ 1 h 132"/>
                  <a:gd name="T24" fmla="*/ 1 w 117"/>
                  <a:gd name="T25" fmla="*/ 1 h 132"/>
                  <a:gd name="T26" fmla="*/ 1 w 117"/>
                  <a:gd name="T27" fmla="*/ 1 h 132"/>
                  <a:gd name="T28" fmla="*/ 1 w 117"/>
                  <a:gd name="T29" fmla="*/ 1 h 132"/>
                  <a:gd name="T30" fmla="*/ 1 w 117"/>
                  <a:gd name="T31" fmla="*/ 1 h 132"/>
                  <a:gd name="T32" fmla="*/ 1 w 117"/>
                  <a:gd name="T33" fmla="*/ 1 h 132"/>
                  <a:gd name="T34" fmla="*/ 1 w 117"/>
                  <a:gd name="T35" fmla="*/ 1 h 132"/>
                  <a:gd name="T36" fmla="*/ 1 w 117"/>
                  <a:gd name="T37" fmla="*/ 1 h 132"/>
                  <a:gd name="T38" fmla="*/ 1 w 117"/>
                  <a:gd name="T39" fmla="*/ 1 h 132"/>
                  <a:gd name="T40" fmla="*/ 1 w 117"/>
                  <a:gd name="T41" fmla="*/ 1 h 132"/>
                  <a:gd name="T42" fmla="*/ 1 w 117"/>
                  <a:gd name="T43" fmla="*/ 1 h 132"/>
                  <a:gd name="T44" fmla="*/ 1 w 117"/>
                  <a:gd name="T45" fmla="*/ 1 h 132"/>
                  <a:gd name="T46" fmla="*/ 1 w 117"/>
                  <a:gd name="T47" fmla="*/ 1 h 132"/>
                  <a:gd name="T48" fmla="*/ 1 w 117"/>
                  <a:gd name="T49" fmla="*/ 1 h 132"/>
                  <a:gd name="T50" fmla="*/ 1 w 117"/>
                  <a:gd name="T51" fmla="*/ 1 h 132"/>
                  <a:gd name="T52" fmla="*/ 1 w 117"/>
                  <a:gd name="T53" fmla="*/ 0 h 13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17" h="132">
                    <a:moveTo>
                      <a:pt x="75" y="0"/>
                    </a:moveTo>
                    <a:lnTo>
                      <a:pt x="0" y="25"/>
                    </a:lnTo>
                    <a:lnTo>
                      <a:pt x="3" y="26"/>
                    </a:lnTo>
                    <a:lnTo>
                      <a:pt x="14" y="29"/>
                    </a:lnTo>
                    <a:lnTo>
                      <a:pt x="29" y="36"/>
                    </a:lnTo>
                    <a:lnTo>
                      <a:pt x="46" y="47"/>
                    </a:lnTo>
                    <a:lnTo>
                      <a:pt x="66" y="62"/>
                    </a:lnTo>
                    <a:lnTo>
                      <a:pt x="84" y="80"/>
                    </a:lnTo>
                    <a:lnTo>
                      <a:pt x="102" y="103"/>
                    </a:lnTo>
                    <a:lnTo>
                      <a:pt x="116" y="132"/>
                    </a:lnTo>
                    <a:lnTo>
                      <a:pt x="117" y="120"/>
                    </a:lnTo>
                    <a:lnTo>
                      <a:pt x="115" y="107"/>
                    </a:lnTo>
                    <a:lnTo>
                      <a:pt x="108" y="90"/>
                    </a:lnTo>
                    <a:lnTo>
                      <a:pt x="99" y="74"/>
                    </a:lnTo>
                    <a:lnTo>
                      <a:pt x="89" y="58"/>
                    </a:lnTo>
                    <a:lnTo>
                      <a:pt x="78" y="45"/>
                    </a:lnTo>
                    <a:lnTo>
                      <a:pt x="67" y="36"/>
                    </a:lnTo>
                    <a:lnTo>
                      <a:pt x="58" y="32"/>
                    </a:lnTo>
                    <a:lnTo>
                      <a:pt x="69" y="29"/>
                    </a:lnTo>
                    <a:lnTo>
                      <a:pt x="79" y="28"/>
                    </a:lnTo>
                    <a:lnTo>
                      <a:pt x="89" y="26"/>
                    </a:lnTo>
                    <a:lnTo>
                      <a:pt x="98" y="25"/>
                    </a:lnTo>
                    <a:lnTo>
                      <a:pt x="105" y="24"/>
                    </a:lnTo>
                    <a:lnTo>
                      <a:pt x="109" y="22"/>
                    </a:lnTo>
                    <a:lnTo>
                      <a:pt x="113" y="21"/>
                    </a:lnTo>
                    <a:lnTo>
                      <a:pt x="114" y="21"/>
                    </a:lnTo>
                    <a:lnTo>
                      <a:pt x="75"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90" name="Freeform 14">
                <a:extLst>
                  <a:ext uri="{FF2B5EF4-FFF2-40B4-BE49-F238E27FC236}">
                    <a16:creationId xmlns:a16="http://schemas.microsoft.com/office/drawing/2014/main" id="{917023C8-CEA4-4B6F-8625-F8520990301C}"/>
                  </a:ext>
                </a:extLst>
              </p:cNvPr>
              <p:cNvSpPr>
                <a:spLocks/>
              </p:cNvSpPr>
              <p:nvPr userDrawn="1"/>
            </p:nvSpPr>
            <p:spPr bwMode="ltGray">
              <a:xfrm rot="373331" flipH="1">
                <a:off x="289" y="3133"/>
                <a:ext cx="21" cy="55"/>
              </a:xfrm>
              <a:custGeom>
                <a:avLst/>
                <a:gdLst>
                  <a:gd name="T0" fmla="*/ 1 w 29"/>
                  <a:gd name="T1" fmla="*/ 0 h 77"/>
                  <a:gd name="T2" fmla="*/ 1 w 29"/>
                  <a:gd name="T3" fmla="*/ 0 h 77"/>
                  <a:gd name="T4" fmla="*/ 1 w 29"/>
                  <a:gd name="T5" fmla="*/ 1 h 77"/>
                  <a:gd name="T6" fmla="*/ 1 w 29"/>
                  <a:gd name="T7" fmla="*/ 1 h 77"/>
                  <a:gd name="T8" fmla="*/ 1 w 29"/>
                  <a:gd name="T9" fmla="*/ 1 h 77"/>
                  <a:gd name="T10" fmla="*/ 1 w 29"/>
                  <a:gd name="T11" fmla="*/ 1 h 77"/>
                  <a:gd name="T12" fmla="*/ 0 w 29"/>
                  <a:gd name="T13" fmla="*/ 1 h 77"/>
                  <a:gd name="T14" fmla="*/ 1 w 29"/>
                  <a:gd name="T15" fmla="*/ 1 h 77"/>
                  <a:gd name="T16" fmla="*/ 1 w 29"/>
                  <a:gd name="T17" fmla="*/ 1 h 77"/>
                  <a:gd name="T18" fmla="*/ 1 w 29"/>
                  <a:gd name="T19" fmla="*/ 1 h 77"/>
                  <a:gd name="T20" fmla="*/ 1 w 29"/>
                  <a:gd name="T21" fmla="*/ 1 h 77"/>
                  <a:gd name="T22" fmla="*/ 1 w 29"/>
                  <a:gd name="T23" fmla="*/ 1 h 77"/>
                  <a:gd name="T24" fmla="*/ 1 w 29"/>
                  <a:gd name="T25" fmla="*/ 0 h 7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9" h="77">
                    <a:moveTo>
                      <a:pt x="29" y="0"/>
                    </a:moveTo>
                    <a:lnTo>
                      <a:pt x="23" y="0"/>
                    </a:lnTo>
                    <a:lnTo>
                      <a:pt x="16" y="4"/>
                    </a:lnTo>
                    <a:lnTo>
                      <a:pt x="9" y="9"/>
                    </a:lnTo>
                    <a:lnTo>
                      <a:pt x="4" y="19"/>
                    </a:lnTo>
                    <a:lnTo>
                      <a:pt x="1" y="30"/>
                    </a:lnTo>
                    <a:lnTo>
                      <a:pt x="0" y="44"/>
                    </a:lnTo>
                    <a:lnTo>
                      <a:pt x="3" y="60"/>
                    </a:lnTo>
                    <a:lnTo>
                      <a:pt x="11" y="77"/>
                    </a:lnTo>
                    <a:lnTo>
                      <a:pt x="15" y="53"/>
                    </a:lnTo>
                    <a:lnTo>
                      <a:pt x="19" y="37"/>
                    </a:lnTo>
                    <a:lnTo>
                      <a:pt x="23" y="22"/>
                    </a:lnTo>
                    <a:lnTo>
                      <a:pt x="29"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2091" name="Group 15">
                <a:extLst>
                  <a:ext uri="{FF2B5EF4-FFF2-40B4-BE49-F238E27FC236}">
                    <a16:creationId xmlns:a16="http://schemas.microsoft.com/office/drawing/2014/main" id="{69093B72-92B7-4153-880A-A792E8DE08E5}"/>
                  </a:ext>
                </a:extLst>
              </p:cNvPr>
              <p:cNvGrpSpPr>
                <a:grpSpLocks/>
              </p:cNvGrpSpPr>
              <p:nvPr userDrawn="1"/>
            </p:nvGrpSpPr>
            <p:grpSpPr bwMode="auto">
              <a:xfrm rot="10886446" flipH="1">
                <a:off x="335" y="3251"/>
                <a:ext cx="608" cy="369"/>
                <a:chOff x="-366" y="1704"/>
                <a:chExt cx="608" cy="369"/>
              </a:xfrm>
            </p:grpSpPr>
            <p:sp>
              <p:nvSpPr>
                <p:cNvPr id="2092" name="Freeform 16">
                  <a:extLst>
                    <a:ext uri="{FF2B5EF4-FFF2-40B4-BE49-F238E27FC236}">
                      <a16:creationId xmlns:a16="http://schemas.microsoft.com/office/drawing/2014/main" id="{438E57A2-7303-40EB-BCCE-498DA5764CA1}"/>
                    </a:ext>
                  </a:extLst>
                </p:cNvPr>
                <p:cNvSpPr>
                  <a:spLocks/>
                </p:cNvSpPr>
                <p:nvPr userDrawn="1"/>
              </p:nvSpPr>
              <p:spPr bwMode="ltGray">
                <a:xfrm rot="4200091">
                  <a:off x="-243" y="1807"/>
                  <a:ext cx="143" cy="390"/>
                </a:xfrm>
                <a:custGeom>
                  <a:avLst/>
                  <a:gdLst>
                    <a:gd name="T0" fmla="*/ 1 w 207"/>
                    <a:gd name="T1" fmla="*/ 1 h 564"/>
                    <a:gd name="T2" fmla="*/ 1 w 207"/>
                    <a:gd name="T3" fmla="*/ 1 h 564"/>
                    <a:gd name="T4" fmla="*/ 1 w 207"/>
                    <a:gd name="T5" fmla="*/ 1 h 564"/>
                    <a:gd name="T6" fmla="*/ 0 w 207"/>
                    <a:gd name="T7" fmla="*/ 1 h 564"/>
                    <a:gd name="T8" fmla="*/ 0 w 207"/>
                    <a:gd name="T9" fmla="*/ 1 h 564"/>
                    <a:gd name="T10" fmla="*/ 1 w 207"/>
                    <a:gd name="T11" fmla="*/ 1 h 564"/>
                    <a:gd name="T12" fmla="*/ 1 w 207"/>
                    <a:gd name="T13" fmla="*/ 1 h 564"/>
                    <a:gd name="T14" fmla="*/ 1 w 207"/>
                    <a:gd name="T15" fmla="*/ 1 h 564"/>
                    <a:gd name="T16" fmla="*/ 1 w 207"/>
                    <a:gd name="T17" fmla="*/ 1 h 564"/>
                    <a:gd name="T18" fmla="*/ 1 w 207"/>
                    <a:gd name="T19" fmla="*/ 1 h 564"/>
                    <a:gd name="T20" fmla="*/ 1 w 207"/>
                    <a:gd name="T21" fmla="*/ 1 h 564"/>
                    <a:gd name="T22" fmla="*/ 1 w 207"/>
                    <a:gd name="T23" fmla="*/ 1 h 564"/>
                    <a:gd name="T24" fmla="*/ 1 w 207"/>
                    <a:gd name="T25" fmla="*/ 2 h 564"/>
                    <a:gd name="T26" fmla="*/ 1 w 207"/>
                    <a:gd name="T27" fmla="*/ 2 h 564"/>
                    <a:gd name="T28" fmla="*/ 1 w 207"/>
                    <a:gd name="T29" fmla="*/ 2 h 564"/>
                    <a:gd name="T30" fmla="*/ 1 w 207"/>
                    <a:gd name="T31" fmla="*/ 2 h 564"/>
                    <a:gd name="T32" fmla="*/ 1 w 207"/>
                    <a:gd name="T33" fmla="*/ 2 h 564"/>
                    <a:gd name="T34" fmla="*/ 1 w 207"/>
                    <a:gd name="T35" fmla="*/ 2 h 564"/>
                    <a:gd name="T36" fmla="*/ 1 w 207"/>
                    <a:gd name="T37" fmla="*/ 2 h 564"/>
                    <a:gd name="T38" fmla="*/ 1 w 207"/>
                    <a:gd name="T39" fmla="*/ 1 h 564"/>
                    <a:gd name="T40" fmla="*/ 1 w 207"/>
                    <a:gd name="T41" fmla="*/ 1 h 564"/>
                    <a:gd name="T42" fmla="*/ 1 w 207"/>
                    <a:gd name="T43" fmla="*/ 1 h 564"/>
                    <a:gd name="T44" fmla="*/ 1 w 207"/>
                    <a:gd name="T45" fmla="*/ 1 h 564"/>
                    <a:gd name="T46" fmla="*/ 1 w 207"/>
                    <a:gd name="T47" fmla="*/ 1 h 564"/>
                    <a:gd name="T48" fmla="*/ 1 w 207"/>
                    <a:gd name="T49" fmla="*/ 1 h 564"/>
                    <a:gd name="T50" fmla="*/ 1 w 207"/>
                    <a:gd name="T51" fmla="*/ 1 h 564"/>
                    <a:gd name="T52" fmla="*/ 1 w 207"/>
                    <a:gd name="T53" fmla="*/ 1 h 564"/>
                    <a:gd name="T54" fmla="*/ 1 w 207"/>
                    <a:gd name="T55" fmla="*/ 1 h 564"/>
                    <a:gd name="T56" fmla="*/ 1 w 207"/>
                    <a:gd name="T57" fmla="*/ 0 h 564"/>
                    <a:gd name="T58" fmla="*/ 1 w 207"/>
                    <a:gd name="T59" fmla="*/ 1 h 56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207" h="564">
                      <a:moveTo>
                        <a:pt x="12" y="44"/>
                      </a:moveTo>
                      <a:lnTo>
                        <a:pt x="6" y="72"/>
                      </a:lnTo>
                      <a:lnTo>
                        <a:pt x="3" y="99"/>
                      </a:lnTo>
                      <a:lnTo>
                        <a:pt x="0" y="125"/>
                      </a:lnTo>
                      <a:lnTo>
                        <a:pt x="0" y="151"/>
                      </a:lnTo>
                      <a:lnTo>
                        <a:pt x="3" y="180"/>
                      </a:lnTo>
                      <a:lnTo>
                        <a:pt x="7" y="211"/>
                      </a:lnTo>
                      <a:lnTo>
                        <a:pt x="16" y="247"/>
                      </a:lnTo>
                      <a:lnTo>
                        <a:pt x="29" y="287"/>
                      </a:lnTo>
                      <a:lnTo>
                        <a:pt x="43" y="325"/>
                      </a:lnTo>
                      <a:lnTo>
                        <a:pt x="61" y="364"/>
                      </a:lnTo>
                      <a:lnTo>
                        <a:pt x="83" y="406"/>
                      </a:lnTo>
                      <a:lnTo>
                        <a:pt x="106" y="446"/>
                      </a:lnTo>
                      <a:lnTo>
                        <a:pt x="132" y="483"/>
                      </a:lnTo>
                      <a:lnTo>
                        <a:pt x="157" y="516"/>
                      </a:lnTo>
                      <a:lnTo>
                        <a:pt x="182" y="544"/>
                      </a:lnTo>
                      <a:lnTo>
                        <a:pt x="207" y="564"/>
                      </a:lnTo>
                      <a:lnTo>
                        <a:pt x="160" y="501"/>
                      </a:lnTo>
                      <a:lnTo>
                        <a:pt x="127" y="448"/>
                      </a:lnTo>
                      <a:lnTo>
                        <a:pt x="103" y="405"/>
                      </a:lnTo>
                      <a:lnTo>
                        <a:pt x="87" y="368"/>
                      </a:lnTo>
                      <a:lnTo>
                        <a:pt x="75" y="337"/>
                      </a:lnTo>
                      <a:lnTo>
                        <a:pt x="68" y="309"/>
                      </a:lnTo>
                      <a:lnTo>
                        <a:pt x="63" y="285"/>
                      </a:lnTo>
                      <a:lnTo>
                        <a:pt x="56" y="261"/>
                      </a:lnTo>
                      <a:lnTo>
                        <a:pt x="44" y="205"/>
                      </a:lnTo>
                      <a:lnTo>
                        <a:pt x="41" y="140"/>
                      </a:lnTo>
                      <a:lnTo>
                        <a:pt x="43" y="68"/>
                      </a:lnTo>
                      <a:lnTo>
                        <a:pt x="50" y="0"/>
                      </a:lnTo>
                      <a:lnTo>
                        <a:pt x="12" y="44"/>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93" name="Freeform 17">
                  <a:extLst>
                    <a:ext uri="{FF2B5EF4-FFF2-40B4-BE49-F238E27FC236}">
                      <a16:creationId xmlns:a16="http://schemas.microsoft.com/office/drawing/2014/main" id="{73D50AA4-378B-4D5B-B153-AC8D18EFD254}"/>
                    </a:ext>
                  </a:extLst>
                </p:cNvPr>
                <p:cNvSpPr>
                  <a:spLocks/>
                </p:cNvSpPr>
                <p:nvPr userDrawn="1"/>
              </p:nvSpPr>
              <p:spPr bwMode="ltGray">
                <a:xfrm rot="4200091">
                  <a:off x="124" y="1761"/>
                  <a:ext cx="33" cy="160"/>
                </a:xfrm>
                <a:custGeom>
                  <a:avLst/>
                  <a:gdLst>
                    <a:gd name="T0" fmla="*/ 0 w 47"/>
                    <a:gd name="T1" fmla="*/ 1 h 232"/>
                    <a:gd name="T2" fmla="*/ 1 w 47"/>
                    <a:gd name="T3" fmla="*/ 1 h 232"/>
                    <a:gd name="T4" fmla="*/ 1 w 47"/>
                    <a:gd name="T5" fmla="*/ 1 h 232"/>
                    <a:gd name="T6" fmla="*/ 1 w 47"/>
                    <a:gd name="T7" fmla="*/ 1 h 232"/>
                    <a:gd name="T8" fmla="*/ 1 w 47"/>
                    <a:gd name="T9" fmla="*/ 1 h 232"/>
                    <a:gd name="T10" fmla="*/ 1 w 47"/>
                    <a:gd name="T11" fmla="*/ 1 h 232"/>
                    <a:gd name="T12" fmla="*/ 1 w 47"/>
                    <a:gd name="T13" fmla="*/ 1 h 232"/>
                    <a:gd name="T14" fmla="*/ 1 w 47"/>
                    <a:gd name="T15" fmla="*/ 1 h 232"/>
                    <a:gd name="T16" fmla="*/ 1 w 47"/>
                    <a:gd name="T17" fmla="*/ 1 h 232"/>
                    <a:gd name="T18" fmla="*/ 1 w 47"/>
                    <a:gd name="T19" fmla="*/ 1 h 232"/>
                    <a:gd name="T20" fmla="*/ 1 w 47"/>
                    <a:gd name="T21" fmla="*/ 1 h 232"/>
                    <a:gd name="T22" fmla="*/ 1 w 47"/>
                    <a:gd name="T23" fmla="*/ 1 h 232"/>
                    <a:gd name="T24" fmla="*/ 1 w 47"/>
                    <a:gd name="T25" fmla="*/ 1 h 232"/>
                    <a:gd name="T26" fmla="*/ 1 w 47"/>
                    <a:gd name="T27" fmla="*/ 0 h 232"/>
                    <a:gd name="T28" fmla="*/ 0 w 47"/>
                    <a:gd name="T29" fmla="*/ 1 h 23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7" h="232">
                      <a:moveTo>
                        <a:pt x="0" y="19"/>
                      </a:moveTo>
                      <a:lnTo>
                        <a:pt x="14" y="55"/>
                      </a:lnTo>
                      <a:lnTo>
                        <a:pt x="22" y="101"/>
                      </a:lnTo>
                      <a:lnTo>
                        <a:pt x="24" y="159"/>
                      </a:lnTo>
                      <a:lnTo>
                        <a:pt x="19" y="232"/>
                      </a:lnTo>
                      <a:lnTo>
                        <a:pt x="45" y="217"/>
                      </a:lnTo>
                      <a:lnTo>
                        <a:pt x="47" y="178"/>
                      </a:lnTo>
                      <a:lnTo>
                        <a:pt x="47" y="140"/>
                      </a:lnTo>
                      <a:lnTo>
                        <a:pt x="45" y="103"/>
                      </a:lnTo>
                      <a:lnTo>
                        <a:pt x="41" y="71"/>
                      </a:lnTo>
                      <a:lnTo>
                        <a:pt x="36" y="52"/>
                      </a:lnTo>
                      <a:lnTo>
                        <a:pt x="29" y="34"/>
                      </a:lnTo>
                      <a:lnTo>
                        <a:pt x="22" y="17"/>
                      </a:lnTo>
                      <a:lnTo>
                        <a:pt x="13" y="0"/>
                      </a:lnTo>
                      <a:lnTo>
                        <a:pt x="0" y="19"/>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94" name="Freeform 18">
                  <a:extLst>
                    <a:ext uri="{FF2B5EF4-FFF2-40B4-BE49-F238E27FC236}">
                      <a16:creationId xmlns:a16="http://schemas.microsoft.com/office/drawing/2014/main" id="{8C5CD192-4AD0-4B66-A7B4-E9362D9407D4}"/>
                    </a:ext>
                  </a:extLst>
                </p:cNvPr>
                <p:cNvSpPr>
                  <a:spLocks/>
                </p:cNvSpPr>
                <p:nvPr userDrawn="1"/>
              </p:nvSpPr>
              <p:spPr bwMode="ltGray">
                <a:xfrm rot="4200091">
                  <a:off x="183" y="1723"/>
                  <a:ext cx="60" cy="28"/>
                </a:xfrm>
                <a:custGeom>
                  <a:avLst/>
                  <a:gdLst>
                    <a:gd name="T0" fmla="*/ 1 w 87"/>
                    <a:gd name="T1" fmla="*/ 1 h 40"/>
                    <a:gd name="T2" fmla="*/ 1 w 87"/>
                    <a:gd name="T3" fmla="*/ 1 h 40"/>
                    <a:gd name="T4" fmla="*/ 1 w 87"/>
                    <a:gd name="T5" fmla="*/ 1 h 40"/>
                    <a:gd name="T6" fmla="*/ 1 w 87"/>
                    <a:gd name="T7" fmla="*/ 1 h 40"/>
                    <a:gd name="T8" fmla="*/ 1 w 87"/>
                    <a:gd name="T9" fmla="*/ 1 h 40"/>
                    <a:gd name="T10" fmla="*/ 1 w 87"/>
                    <a:gd name="T11" fmla="*/ 1 h 40"/>
                    <a:gd name="T12" fmla="*/ 1 w 87"/>
                    <a:gd name="T13" fmla="*/ 1 h 40"/>
                    <a:gd name="T14" fmla="*/ 1 w 87"/>
                    <a:gd name="T15" fmla="*/ 0 h 40"/>
                    <a:gd name="T16" fmla="*/ 0 w 87"/>
                    <a:gd name="T17" fmla="*/ 1 h 40"/>
                    <a:gd name="T18" fmla="*/ 1 w 87"/>
                    <a:gd name="T19" fmla="*/ 1 h 40"/>
                    <a:gd name="T20" fmla="*/ 1 w 87"/>
                    <a:gd name="T21" fmla="*/ 1 h 40"/>
                    <a:gd name="T22" fmla="*/ 1 w 87"/>
                    <a:gd name="T23" fmla="*/ 1 h 40"/>
                    <a:gd name="T24" fmla="*/ 1 w 87"/>
                    <a:gd name="T25" fmla="*/ 1 h 40"/>
                    <a:gd name="T26" fmla="*/ 1 w 87"/>
                    <a:gd name="T27" fmla="*/ 1 h 40"/>
                    <a:gd name="T28" fmla="*/ 1 w 87"/>
                    <a:gd name="T29" fmla="*/ 1 h 40"/>
                    <a:gd name="T30" fmla="*/ 1 w 87"/>
                    <a:gd name="T31" fmla="*/ 1 h 40"/>
                    <a:gd name="T32" fmla="*/ 1 w 87"/>
                    <a:gd name="T33" fmla="*/ 1 h 40"/>
                    <a:gd name="T34" fmla="*/ 1 w 87"/>
                    <a:gd name="T35" fmla="*/ 1 h 4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87" h="40">
                      <a:moveTo>
                        <a:pt x="87" y="22"/>
                      </a:moveTo>
                      <a:lnTo>
                        <a:pt x="77" y="17"/>
                      </a:lnTo>
                      <a:lnTo>
                        <a:pt x="68" y="12"/>
                      </a:lnTo>
                      <a:lnTo>
                        <a:pt x="58" y="7"/>
                      </a:lnTo>
                      <a:lnTo>
                        <a:pt x="47" y="5"/>
                      </a:lnTo>
                      <a:lnTo>
                        <a:pt x="37" y="3"/>
                      </a:lnTo>
                      <a:lnTo>
                        <a:pt x="26" y="2"/>
                      </a:lnTo>
                      <a:lnTo>
                        <a:pt x="13" y="0"/>
                      </a:lnTo>
                      <a:lnTo>
                        <a:pt x="0" y="2"/>
                      </a:lnTo>
                      <a:lnTo>
                        <a:pt x="6" y="6"/>
                      </a:lnTo>
                      <a:lnTo>
                        <a:pt x="14" y="10"/>
                      </a:lnTo>
                      <a:lnTo>
                        <a:pt x="22" y="14"/>
                      </a:lnTo>
                      <a:lnTo>
                        <a:pt x="33" y="18"/>
                      </a:lnTo>
                      <a:lnTo>
                        <a:pt x="42" y="22"/>
                      </a:lnTo>
                      <a:lnTo>
                        <a:pt x="52" y="27"/>
                      </a:lnTo>
                      <a:lnTo>
                        <a:pt x="64" y="33"/>
                      </a:lnTo>
                      <a:lnTo>
                        <a:pt x="74" y="40"/>
                      </a:lnTo>
                      <a:lnTo>
                        <a:pt x="87" y="22"/>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grpSp>
          <p:nvGrpSpPr>
            <p:cNvPr id="2060" name="Group 19">
              <a:extLst>
                <a:ext uri="{FF2B5EF4-FFF2-40B4-BE49-F238E27FC236}">
                  <a16:creationId xmlns:a16="http://schemas.microsoft.com/office/drawing/2014/main" id="{A4CD4BFD-91DF-4A88-92DA-05E4C559F584}"/>
                </a:ext>
              </a:extLst>
            </p:cNvPr>
            <p:cNvGrpSpPr>
              <a:grpSpLocks/>
            </p:cNvGrpSpPr>
            <p:nvPr/>
          </p:nvGrpSpPr>
          <p:grpSpPr bwMode="auto">
            <a:xfrm rot="6248562">
              <a:off x="343" y="3854"/>
              <a:ext cx="392" cy="424"/>
              <a:chOff x="1727" y="866"/>
              <a:chExt cx="129" cy="157"/>
            </a:xfrm>
          </p:grpSpPr>
          <p:sp>
            <p:nvSpPr>
              <p:cNvPr id="2083" name="Freeform 20">
                <a:extLst>
                  <a:ext uri="{FF2B5EF4-FFF2-40B4-BE49-F238E27FC236}">
                    <a16:creationId xmlns:a16="http://schemas.microsoft.com/office/drawing/2014/main" id="{98F63E04-3CBF-4B7B-848D-0231790996B1}"/>
                  </a:ext>
                </a:extLst>
              </p:cNvPr>
              <p:cNvSpPr>
                <a:spLocks/>
              </p:cNvSpPr>
              <p:nvPr userDrawn="1"/>
            </p:nvSpPr>
            <p:spPr bwMode="ltGray">
              <a:xfrm>
                <a:off x="1727" y="868"/>
                <a:ext cx="41" cy="59"/>
              </a:xfrm>
              <a:custGeom>
                <a:avLst/>
                <a:gdLst>
                  <a:gd name="T0" fmla="*/ 0 w 83"/>
                  <a:gd name="T1" fmla="*/ 1 h 117"/>
                  <a:gd name="T2" fmla="*/ 0 w 83"/>
                  <a:gd name="T3" fmla="*/ 0 h 117"/>
                  <a:gd name="T4" fmla="*/ 0 w 83"/>
                  <a:gd name="T5" fmla="*/ 1 h 117"/>
                  <a:gd name="T6" fmla="*/ 0 w 83"/>
                  <a:gd name="T7" fmla="*/ 1 h 1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3" h="117">
                    <a:moveTo>
                      <a:pt x="83" y="28"/>
                    </a:moveTo>
                    <a:lnTo>
                      <a:pt x="27" y="0"/>
                    </a:lnTo>
                    <a:lnTo>
                      <a:pt x="0" y="117"/>
                    </a:lnTo>
                    <a:lnTo>
                      <a:pt x="83" y="2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84" name="Freeform 21">
                <a:extLst>
                  <a:ext uri="{FF2B5EF4-FFF2-40B4-BE49-F238E27FC236}">
                    <a16:creationId xmlns:a16="http://schemas.microsoft.com/office/drawing/2014/main" id="{D165FF00-E673-4BAD-93A3-9BA7BAAF49BE}"/>
                  </a:ext>
                </a:extLst>
              </p:cNvPr>
              <p:cNvSpPr>
                <a:spLocks/>
              </p:cNvSpPr>
              <p:nvPr userDrawn="1"/>
            </p:nvSpPr>
            <p:spPr bwMode="ltGray">
              <a:xfrm>
                <a:off x="1786" y="896"/>
                <a:ext cx="70" cy="49"/>
              </a:xfrm>
              <a:custGeom>
                <a:avLst/>
                <a:gdLst>
                  <a:gd name="T0" fmla="*/ 0 w 140"/>
                  <a:gd name="T1" fmla="*/ 1 h 98"/>
                  <a:gd name="T2" fmla="*/ 1 w 140"/>
                  <a:gd name="T3" fmla="*/ 0 h 98"/>
                  <a:gd name="T4" fmla="*/ 1 w 140"/>
                  <a:gd name="T5" fmla="*/ 1 h 98"/>
                  <a:gd name="T6" fmla="*/ 0 w 140"/>
                  <a:gd name="T7" fmla="*/ 1 h 9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0" h="98">
                    <a:moveTo>
                      <a:pt x="0" y="98"/>
                    </a:moveTo>
                    <a:lnTo>
                      <a:pt x="118" y="0"/>
                    </a:lnTo>
                    <a:lnTo>
                      <a:pt x="140" y="49"/>
                    </a:lnTo>
                    <a:lnTo>
                      <a:pt x="0" y="9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85" name="Freeform 22">
                <a:extLst>
                  <a:ext uri="{FF2B5EF4-FFF2-40B4-BE49-F238E27FC236}">
                    <a16:creationId xmlns:a16="http://schemas.microsoft.com/office/drawing/2014/main" id="{C5BB6168-B3D5-4C56-9B86-5797C5AD0C31}"/>
                  </a:ext>
                </a:extLst>
              </p:cNvPr>
              <p:cNvSpPr>
                <a:spLocks/>
              </p:cNvSpPr>
              <p:nvPr userDrawn="1"/>
            </p:nvSpPr>
            <p:spPr bwMode="ltGray">
              <a:xfrm>
                <a:off x="1772" y="998"/>
                <a:ext cx="73" cy="25"/>
              </a:xfrm>
              <a:custGeom>
                <a:avLst/>
                <a:gdLst>
                  <a:gd name="T0" fmla="*/ 0 w 145"/>
                  <a:gd name="T1" fmla="*/ 1 h 49"/>
                  <a:gd name="T2" fmla="*/ 1 w 145"/>
                  <a:gd name="T3" fmla="*/ 0 h 49"/>
                  <a:gd name="T4" fmla="*/ 1 w 145"/>
                  <a:gd name="T5" fmla="*/ 1 h 49"/>
                  <a:gd name="T6" fmla="*/ 0 w 145"/>
                  <a:gd name="T7" fmla="*/ 1 h 4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5" h="49">
                    <a:moveTo>
                      <a:pt x="0" y="7"/>
                    </a:moveTo>
                    <a:lnTo>
                      <a:pt x="145" y="0"/>
                    </a:lnTo>
                    <a:lnTo>
                      <a:pt x="131" y="49"/>
                    </a:lnTo>
                    <a:lnTo>
                      <a:pt x="0" y="7"/>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2061" name="Group 23">
              <a:extLst>
                <a:ext uri="{FF2B5EF4-FFF2-40B4-BE49-F238E27FC236}">
                  <a16:creationId xmlns:a16="http://schemas.microsoft.com/office/drawing/2014/main" id="{24037ADC-1936-480A-B46C-62CA0BB15636}"/>
                </a:ext>
              </a:extLst>
            </p:cNvPr>
            <p:cNvGrpSpPr>
              <a:grpSpLocks/>
            </p:cNvGrpSpPr>
            <p:nvPr/>
          </p:nvGrpSpPr>
          <p:grpSpPr bwMode="auto">
            <a:xfrm rot="5003157">
              <a:off x="249" y="1102"/>
              <a:ext cx="412" cy="500"/>
              <a:chOff x="1727" y="866"/>
              <a:chExt cx="129" cy="157"/>
            </a:xfrm>
          </p:grpSpPr>
          <p:sp>
            <p:nvSpPr>
              <p:cNvPr id="2080" name="Freeform 24">
                <a:extLst>
                  <a:ext uri="{FF2B5EF4-FFF2-40B4-BE49-F238E27FC236}">
                    <a16:creationId xmlns:a16="http://schemas.microsoft.com/office/drawing/2014/main" id="{67F02EBD-6DE2-4FDD-A2DE-13E5CC167ADE}"/>
                  </a:ext>
                </a:extLst>
              </p:cNvPr>
              <p:cNvSpPr>
                <a:spLocks/>
              </p:cNvSpPr>
              <p:nvPr userDrawn="1"/>
            </p:nvSpPr>
            <p:spPr bwMode="ltGray">
              <a:xfrm>
                <a:off x="1727" y="866"/>
                <a:ext cx="41" cy="59"/>
              </a:xfrm>
              <a:custGeom>
                <a:avLst/>
                <a:gdLst>
                  <a:gd name="T0" fmla="*/ 0 w 83"/>
                  <a:gd name="T1" fmla="*/ 1 h 117"/>
                  <a:gd name="T2" fmla="*/ 0 w 83"/>
                  <a:gd name="T3" fmla="*/ 0 h 117"/>
                  <a:gd name="T4" fmla="*/ 0 w 83"/>
                  <a:gd name="T5" fmla="*/ 1 h 117"/>
                  <a:gd name="T6" fmla="*/ 0 w 83"/>
                  <a:gd name="T7" fmla="*/ 1 h 1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3" h="117">
                    <a:moveTo>
                      <a:pt x="83" y="28"/>
                    </a:moveTo>
                    <a:lnTo>
                      <a:pt x="27" y="0"/>
                    </a:lnTo>
                    <a:lnTo>
                      <a:pt x="0" y="117"/>
                    </a:lnTo>
                    <a:lnTo>
                      <a:pt x="83" y="2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81" name="Freeform 25">
                <a:extLst>
                  <a:ext uri="{FF2B5EF4-FFF2-40B4-BE49-F238E27FC236}">
                    <a16:creationId xmlns:a16="http://schemas.microsoft.com/office/drawing/2014/main" id="{B90F32DF-0780-4E2D-BB81-1DD0E9D504F1}"/>
                  </a:ext>
                </a:extLst>
              </p:cNvPr>
              <p:cNvSpPr>
                <a:spLocks/>
              </p:cNvSpPr>
              <p:nvPr userDrawn="1"/>
            </p:nvSpPr>
            <p:spPr bwMode="ltGray">
              <a:xfrm>
                <a:off x="1786" y="894"/>
                <a:ext cx="70" cy="49"/>
              </a:xfrm>
              <a:custGeom>
                <a:avLst/>
                <a:gdLst>
                  <a:gd name="T0" fmla="*/ 0 w 140"/>
                  <a:gd name="T1" fmla="*/ 1 h 98"/>
                  <a:gd name="T2" fmla="*/ 1 w 140"/>
                  <a:gd name="T3" fmla="*/ 0 h 98"/>
                  <a:gd name="T4" fmla="*/ 1 w 140"/>
                  <a:gd name="T5" fmla="*/ 1 h 98"/>
                  <a:gd name="T6" fmla="*/ 0 w 140"/>
                  <a:gd name="T7" fmla="*/ 1 h 9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0" h="98">
                    <a:moveTo>
                      <a:pt x="0" y="98"/>
                    </a:moveTo>
                    <a:lnTo>
                      <a:pt x="118" y="0"/>
                    </a:lnTo>
                    <a:lnTo>
                      <a:pt x="140" y="49"/>
                    </a:lnTo>
                    <a:lnTo>
                      <a:pt x="0" y="9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82" name="Freeform 26">
                <a:extLst>
                  <a:ext uri="{FF2B5EF4-FFF2-40B4-BE49-F238E27FC236}">
                    <a16:creationId xmlns:a16="http://schemas.microsoft.com/office/drawing/2014/main" id="{BE0D11BD-37A9-43E6-9DA5-3EBD3CBB2446}"/>
                  </a:ext>
                </a:extLst>
              </p:cNvPr>
              <p:cNvSpPr>
                <a:spLocks/>
              </p:cNvSpPr>
              <p:nvPr userDrawn="1"/>
            </p:nvSpPr>
            <p:spPr bwMode="ltGray">
              <a:xfrm>
                <a:off x="1772" y="998"/>
                <a:ext cx="73" cy="25"/>
              </a:xfrm>
              <a:custGeom>
                <a:avLst/>
                <a:gdLst>
                  <a:gd name="T0" fmla="*/ 0 w 145"/>
                  <a:gd name="T1" fmla="*/ 1 h 49"/>
                  <a:gd name="T2" fmla="*/ 1 w 145"/>
                  <a:gd name="T3" fmla="*/ 0 h 49"/>
                  <a:gd name="T4" fmla="*/ 1 w 145"/>
                  <a:gd name="T5" fmla="*/ 1 h 49"/>
                  <a:gd name="T6" fmla="*/ 0 w 145"/>
                  <a:gd name="T7" fmla="*/ 1 h 4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5" h="49">
                    <a:moveTo>
                      <a:pt x="0" y="7"/>
                    </a:moveTo>
                    <a:lnTo>
                      <a:pt x="145" y="0"/>
                    </a:lnTo>
                    <a:lnTo>
                      <a:pt x="131" y="49"/>
                    </a:lnTo>
                    <a:lnTo>
                      <a:pt x="0" y="7"/>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2062" name="Group 27">
              <a:extLst>
                <a:ext uri="{FF2B5EF4-FFF2-40B4-BE49-F238E27FC236}">
                  <a16:creationId xmlns:a16="http://schemas.microsoft.com/office/drawing/2014/main" id="{30D8E63F-179D-4F54-BFB7-5F8830271FB6}"/>
                </a:ext>
              </a:extLst>
            </p:cNvPr>
            <p:cNvGrpSpPr>
              <a:grpSpLocks/>
            </p:cNvGrpSpPr>
            <p:nvPr/>
          </p:nvGrpSpPr>
          <p:grpSpPr bwMode="auto">
            <a:xfrm>
              <a:off x="815" y="0"/>
              <a:ext cx="345" cy="367"/>
              <a:chOff x="1727" y="866"/>
              <a:chExt cx="129" cy="157"/>
            </a:xfrm>
          </p:grpSpPr>
          <p:sp>
            <p:nvSpPr>
              <p:cNvPr id="2077" name="Freeform 28">
                <a:extLst>
                  <a:ext uri="{FF2B5EF4-FFF2-40B4-BE49-F238E27FC236}">
                    <a16:creationId xmlns:a16="http://schemas.microsoft.com/office/drawing/2014/main" id="{8B5CFF38-F098-473B-BB4C-7D2024746B19}"/>
                  </a:ext>
                </a:extLst>
              </p:cNvPr>
              <p:cNvSpPr>
                <a:spLocks/>
              </p:cNvSpPr>
              <p:nvPr userDrawn="1"/>
            </p:nvSpPr>
            <p:spPr bwMode="ltGray">
              <a:xfrm>
                <a:off x="1727" y="866"/>
                <a:ext cx="41" cy="59"/>
              </a:xfrm>
              <a:custGeom>
                <a:avLst/>
                <a:gdLst>
                  <a:gd name="T0" fmla="*/ 0 w 83"/>
                  <a:gd name="T1" fmla="*/ 1 h 117"/>
                  <a:gd name="T2" fmla="*/ 0 w 83"/>
                  <a:gd name="T3" fmla="*/ 0 h 117"/>
                  <a:gd name="T4" fmla="*/ 0 w 83"/>
                  <a:gd name="T5" fmla="*/ 1 h 117"/>
                  <a:gd name="T6" fmla="*/ 0 w 83"/>
                  <a:gd name="T7" fmla="*/ 1 h 1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3" h="117">
                    <a:moveTo>
                      <a:pt x="83" y="28"/>
                    </a:moveTo>
                    <a:lnTo>
                      <a:pt x="27" y="0"/>
                    </a:lnTo>
                    <a:lnTo>
                      <a:pt x="0" y="117"/>
                    </a:lnTo>
                    <a:lnTo>
                      <a:pt x="83" y="2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78" name="Freeform 29">
                <a:extLst>
                  <a:ext uri="{FF2B5EF4-FFF2-40B4-BE49-F238E27FC236}">
                    <a16:creationId xmlns:a16="http://schemas.microsoft.com/office/drawing/2014/main" id="{36271FC1-3AFE-4841-BB2C-D1DB94B5F2BC}"/>
                  </a:ext>
                </a:extLst>
              </p:cNvPr>
              <p:cNvSpPr>
                <a:spLocks/>
              </p:cNvSpPr>
              <p:nvPr userDrawn="1"/>
            </p:nvSpPr>
            <p:spPr bwMode="ltGray">
              <a:xfrm>
                <a:off x="1786" y="894"/>
                <a:ext cx="70" cy="49"/>
              </a:xfrm>
              <a:custGeom>
                <a:avLst/>
                <a:gdLst>
                  <a:gd name="T0" fmla="*/ 0 w 140"/>
                  <a:gd name="T1" fmla="*/ 1 h 98"/>
                  <a:gd name="T2" fmla="*/ 1 w 140"/>
                  <a:gd name="T3" fmla="*/ 0 h 98"/>
                  <a:gd name="T4" fmla="*/ 1 w 140"/>
                  <a:gd name="T5" fmla="*/ 1 h 98"/>
                  <a:gd name="T6" fmla="*/ 0 w 140"/>
                  <a:gd name="T7" fmla="*/ 1 h 9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0" h="98">
                    <a:moveTo>
                      <a:pt x="0" y="98"/>
                    </a:moveTo>
                    <a:lnTo>
                      <a:pt x="118" y="0"/>
                    </a:lnTo>
                    <a:lnTo>
                      <a:pt x="140" y="49"/>
                    </a:lnTo>
                    <a:lnTo>
                      <a:pt x="0" y="9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79" name="Freeform 30">
                <a:extLst>
                  <a:ext uri="{FF2B5EF4-FFF2-40B4-BE49-F238E27FC236}">
                    <a16:creationId xmlns:a16="http://schemas.microsoft.com/office/drawing/2014/main" id="{B42D5B23-D63E-4727-8C63-71EDB4F7E7C1}"/>
                  </a:ext>
                </a:extLst>
              </p:cNvPr>
              <p:cNvSpPr>
                <a:spLocks/>
              </p:cNvSpPr>
              <p:nvPr userDrawn="1"/>
            </p:nvSpPr>
            <p:spPr bwMode="ltGray">
              <a:xfrm>
                <a:off x="1772" y="998"/>
                <a:ext cx="73" cy="25"/>
              </a:xfrm>
              <a:custGeom>
                <a:avLst/>
                <a:gdLst>
                  <a:gd name="T0" fmla="*/ 0 w 145"/>
                  <a:gd name="T1" fmla="*/ 1 h 49"/>
                  <a:gd name="T2" fmla="*/ 1 w 145"/>
                  <a:gd name="T3" fmla="*/ 0 h 49"/>
                  <a:gd name="T4" fmla="*/ 1 w 145"/>
                  <a:gd name="T5" fmla="*/ 1 h 49"/>
                  <a:gd name="T6" fmla="*/ 0 w 145"/>
                  <a:gd name="T7" fmla="*/ 1 h 4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5" h="49">
                    <a:moveTo>
                      <a:pt x="0" y="7"/>
                    </a:moveTo>
                    <a:lnTo>
                      <a:pt x="145" y="0"/>
                    </a:lnTo>
                    <a:lnTo>
                      <a:pt x="131" y="49"/>
                    </a:lnTo>
                    <a:lnTo>
                      <a:pt x="0" y="7"/>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2063" name="Freeform 31">
              <a:extLst>
                <a:ext uri="{FF2B5EF4-FFF2-40B4-BE49-F238E27FC236}">
                  <a16:creationId xmlns:a16="http://schemas.microsoft.com/office/drawing/2014/main" id="{3DDD77B4-1B73-4EBA-8B29-E513DA1EC4E0}"/>
                </a:ext>
              </a:extLst>
            </p:cNvPr>
            <p:cNvSpPr>
              <a:spLocks/>
            </p:cNvSpPr>
            <p:nvPr/>
          </p:nvSpPr>
          <p:spPr bwMode="ltGray">
            <a:xfrm>
              <a:off x="87" y="94"/>
              <a:ext cx="699" cy="756"/>
            </a:xfrm>
            <a:custGeom>
              <a:avLst/>
              <a:gdLst>
                <a:gd name="T0" fmla="*/ 1 w 699"/>
                <a:gd name="T1" fmla="*/ 392 h 756"/>
                <a:gd name="T2" fmla="*/ 3 w 699"/>
                <a:gd name="T3" fmla="*/ 252 h 756"/>
                <a:gd name="T4" fmla="*/ 21 w 699"/>
                <a:gd name="T5" fmla="*/ 210 h 756"/>
                <a:gd name="T6" fmla="*/ 29 w 699"/>
                <a:gd name="T7" fmla="*/ 182 h 756"/>
                <a:gd name="T8" fmla="*/ 39 w 699"/>
                <a:gd name="T9" fmla="*/ 154 h 756"/>
                <a:gd name="T10" fmla="*/ 51 w 699"/>
                <a:gd name="T11" fmla="*/ 138 h 756"/>
                <a:gd name="T12" fmla="*/ 111 w 699"/>
                <a:gd name="T13" fmla="*/ 74 h 756"/>
                <a:gd name="T14" fmla="*/ 169 w 699"/>
                <a:gd name="T15" fmla="*/ 30 h 756"/>
                <a:gd name="T16" fmla="*/ 225 w 699"/>
                <a:gd name="T17" fmla="*/ 10 h 756"/>
                <a:gd name="T18" fmla="*/ 249 w 699"/>
                <a:gd name="T19" fmla="*/ 4 h 756"/>
                <a:gd name="T20" fmla="*/ 265 w 699"/>
                <a:gd name="T21" fmla="*/ 0 h 756"/>
                <a:gd name="T22" fmla="*/ 357 w 699"/>
                <a:gd name="T23" fmla="*/ 2 h 756"/>
                <a:gd name="T24" fmla="*/ 385 w 699"/>
                <a:gd name="T25" fmla="*/ 6 h 756"/>
                <a:gd name="T26" fmla="*/ 489 w 699"/>
                <a:gd name="T27" fmla="*/ 40 h 756"/>
                <a:gd name="T28" fmla="*/ 619 w 699"/>
                <a:gd name="T29" fmla="*/ 128 h 756"/>
                <a:gd name="T30" fmla="*/ 653 w 699"/>
                <a:gd name="T31" fmla="*/ 178 h 756"/>
                <a:gd name="T32" fmla="*/ 693 w 699"/>
                <a:gd name="T33" fmla="*/ 322 h 756"/>
                <a:gd name="T34" fmla="*/ 687 w 699"/>
                <a:gd name="T35" fmla="*/ 434 h 756"/>
                <a:gd name="T36" fmla="*/ 665 w 699"/>
                <a:gd name="T37" fmla="*/ 538 h 756"/>
                <a:gd name="T38" fmla="*/ 639 w 699"/>
                <a:gd name="T39" fmla="*/ 564 h 756"/>
                <a:gd name="T40" fmla="*/ 631 w 699"/>
                <a:gd name="T41" fmla="*/ 580 h 756"/>
                <a:gd name="T42" fmla="*/ 607 w 699"/>
                <a:gd name="T43" fmla="*/ 588 h 756"/>
                <a:gd name="T44" fmla="*/ 473 w 699"/>
                <a:gd name="T45" fmla="*/ 664 h 756"/>
                <a:gd name="T46" fmla="*/ 449 w 699"/>
                <a:gd name="T47" fmla="*/ 678 h 756"/>
                <a:gd name="T48" fmla="*/ 405 w 699"/>
                <a:gd name="T49" fmla="*/ 684 h 756"/>
                <a:gd name="T50" fmla="*/ 375 w 699"/>
                <a:gd name="T51" fmla="*/ 690 h 756"/>
                <a:gd name="T52" fmla="*/ 267 w 699"/>
                <a:gd name="T53" fmla="*/ 684 h 756"/>
                <a:gd name="T54" fmla="*/ 259 w 699"/>
                <a:gd name="T55" fmla="*/ 722 h 756"/>
                <a:gd name="T56" fmla="*/ 241 w 699"/>
                <a:gd name="T57" fmla="*/ 756 h 756"/>
                <a:gd name="T58" fmla="*/ 185 w 699"/>
                <a:gd name="T59" fmla="*/ 728 h 756"/>
                <a:gd name="T60" fmla="*/ 163 w 699"/>
                <a:gd name="T61" fmla="*/ 720 h 756"/>
                <a:gd name="T62" fmla="*/ 151 w 699"/>
                <a:gd name="T63" fmla="*/ 716 h 756"/>
                <a:gd name="T64" fmla="*/ 195 w 699"/>
                <a:gd name="T65" fmla="*/ 674 h 756"/>
                <a:gd name="T66" fmla="*/ 211 w 699"/>
                <a:gd name="T67" fmla="*/ 644 h 756"/>
                <a:gd name="T68" fmla="*/ 209 w 699"/>
                <a:gd name="T69" fmla="*/ 626 h 756"/>
                <a:gd name="T70" fmla="*/ 195 w 699"/>
                <a:gd name="T71" fmla="*/ 620 h 756"/>
                <a:gd name="T72" fmla="*/ 165 w 699"/>
                <a:gd name="T73" fmla="*/ 596 h 756"/>
                <a:gd name="T74" fmla="*/ 99 w 699"/>
                <a:gd name="T75" fmla="*/ 534 h 756"/>
                <a:gd name="T76" fmla="*/ 61 w 699"/>
                <a:gd name="T77" fmla="*/ 506 h 756"/>
                <a:gd name="T78" fmla="*/ 23 w 699"/>
                <a:gd name="T79" fmla="*/ 470 h 756"/>
                <a:gd name="T80" fmla="*/ 7 w 699"/>
                <a:gd name="T81" fmla="*/ 434 h 756"/>
                <a:gd name="T82" fmla="*/ 5 w 699"/>
                <a:gd name="T83" fmla="*/ 396 h 756"/>
                <a:gd name="T84" fmla="*/ 1 w 699"/>
                <a:gd name="T85" fmla="*/ 392 h 75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699" h="756">
                  <a:moveTo>
                    <a:pt x="1" y="392"/>
                  </a:moveTo>
                  <a:cubicBezTo>
                    <a:pt x="2" y="345"/>
                    <a:pt x="2" y="299"/>
                    <a:pt x="3" y="252"/>
                  </a:cubicBezTo>
                  <a:cubicBezTo>
                    <a:pt x="3" y="238"/>
                    <a:pt x="16" y="224"/>
                    <a:pt x="21" y="210"/>
                  </a:cubicBezTo>
                  <a:cubicBezTo>
                    <a:pt x="24" y="202"/>
                    <a:pt x="29" y="182"/>
                    <a:pt x="29" y="182"/>
                  </a:cubicBezTo>
                  <a:cubicBezTo>
                    <a:pt x="32" y="173"/>
                    <a:pt x="34" y="163"/>
                    <a:pt x="39" y="154"/>
                  </a:cubicBezTo>
                  <a:cubicBezTo>
                    <a:pt x="42" y="148"/>
                    <a:pt x="51" y="138"/>
                    <a:pt x="51" y="138"/>
                  </a:cubicBezTo>
                  <a:cubicBezTo>
                    <a:pt x="58" y="116"/>
                    <a:pt x="88" y="82"/>
                    <a:pt x="111" y="74"/>
                  </a:cubicBezTo>
                  <a:cubicBezTo>
                    <a:pt x="128" y="61"/>
                    <a:pt x="149" y="37"/>
                    <a:pt x="169" y="30"/>
                  </a:cubicBezTo>
                  <a:cubicBezTo>
                    <a:pt x="182" y="17"/>
                    <a:pt x="207" y="15"/>
                    <a:pt x="225" y="10"/>
                  </a:cubicBezTo>
                  <a:cubicBezTo>
                    <a:pt x="233" y="8"/>
                    <a:pt x="241" y="6"/>
                    <a:pt x="249" y="4"/>
                  </a:cubicBezTo>
                  <a:cubicBezTo>
                    <a:pt x="254" y="3"/>
                    <a:pt x="265" y="0"/>
                    <a:pt x="265" y="0"/>
                  </a:cubicBezTo>
                  <a:cubicBezTo>
                    <a:pt x="296" y="1"/>
                    <a:pt x="326" y="0"/>
                    <a:pt x="357" y="2"/>
                  </a:cubicBezTo>
                  <a:cubicBezTo>
                    <a:pt x="366" y="2"/>
                    <a:pt x="385" y="6"/>
                    <a:pt x="385" y="6"/>
                  </a:cubicBezTo>
                  <a:cubicBezTo>
                    <a:pt x="417" y="17"/>
                    <a:pt x="463" y="14"/>
                    <a:pt x="489" y="40"/>
                  </a:cubicBezTo>
                  <a:cubicBezTo>
                    <a:pt x="528" y="60"/>
                    <a:pt x="592" y="105"/>
                    <a:pt x="619" y="128"/>
                  </a:cubicBezTo>
                  <a:cubicBezTo>
                    <a:pt x="635" y="134"/>
                    <a:pt x="643" y="164"/>
                    <a:pt x="653" y="178"/>
                  </a:cubicBezTo>
                  <a:cubicBezTo>
                    <a:pt x="667" y="234"/>
                    <a:pt x="687" y="265"/>
                    <a:pt x="693" y="322"/>
                  </a:cubicBezTo>
                  <a:cubicBezTo>
                    <a:pt x="699" y="365"/>
                    <a:pt x="692" y="398"/>
                    <a:pt x="687" y="434"/>
                  </a:cubicBezTo>
                  <a:cubicBezTo>
                    <a:pt x="686" y="469"/>
                    <a:pt x="691" y="510"/>
                    <a:pt x="665" y="538"/>
                  </a:cubicBezTo>
                  <a:cubicBezTo>
                    <a:pt x="657" y="547"/>
                    <a:pt x="644" y="553"/>
                    <a:pt x="639" y="564"/>
                  </a:cubicBezTo>
                  <a:cubicBezTo>
                    <a:pt x="636" y="569"/>
                    <a:pt x="636" y="576"/>
                    <a:pt x="631" y="580"/>
                  </a:cubicBezTo>
                  <a:cubicBezTo>
                    <a:pt x="624" y="585"/>
                    <a:pt x="607" y="588"/>
                    <a:pt x="607" y="588"/>
                  </a:cubicBezTo>
                  <a:cubicBezTo>
                    <a:pt x="581" y="602"/>
                    <a:pt x="499" y="649"/>
                    <a:pt x="473" y="664"/>
                  </a:cubicBezTo>
                  <a:cubicBezTo>
                    <a:pt x="465" y="666"/>
                    <a:pt x="449" y="678"/>
                    <a:pt x="449" y="678"/>
                  </a:cubicBezTo>
                  <a:cubicBezTo>
                    <a:pt x="438" y="685"/>
                    <a:pt x="417" y="679"/>
                    <a:pt x="405" y="684"/>
                  </a:cubicBezTo>
                  <a:cubicBezTo>
                    <a:pt x="396" y="687"/>
                    <a:pt x="385" y="688"/>
                    <a:pt x="375" y="690"/>
                  </a:cubicBezTo>
                  <a:cubicBezTo>
                    <a:pt x="328" y="689"/>
                    <a:pt x="307" y="687"/>
                    <a:pt x="267" y="684"/>
                  </a:cubicBezTo>
                  <a:cubicBezTo>
                    <a:pt x="249" y="690"/>
                    <a:pt x="264" y="683"/>
                    <a:pt x="259" y="722"/>
                  </a:cubicBezTo>
                  <a:cubicBezTo>
                    <a:pt x="258" y="733"/>
                    <a:pt x="250" y="750"/>
                    <a:pt x="241" y="756"/>
                  </a:cubicBezTo>
                  <a:cubicBezTo>
                    <a:pt x="218" y="752"/>
                    <a:pt x="207" y="735"/>
                    <a:pt x="185" y="728"/>
                  </a:cubicBezTo>
                  <a:cubicBezTo>
                    <a:pt x="176" y="725"/>
                    <a:pt x="171" y="724"/>
                    <a:pt x="163" y="720"/>
                  </a:cubicBezTo>
                  <a:cubicBezTo>
                    <a:pt x="159" y="718"/>
                    <a:pt x="151" y="716"/>
                    <a:pt x="151" y="716"/>
                  </a:cubicBezTo>
                  <a:cubicBezTo>
                    <a:pt x="157" y="695"/>
                    <a:pt x="180" y="689"/>
                    <a:pt x="195" y="674"/>
                  </a:cubicBezTo>
                  <a:cubicBezTo>
                    <a:pt x="198" y="665"/>
                    <a:pt x="205" y="652"/>
                    <a:pt x="211" y="644"/>
                  </a:cubicBezTo>
                  <a:cubicBezTo>
                    <a:pt x="210" y="638"/>
                    <a:pt x="212" y="631"/>
                    <a:pt x="209" y="626"/>
                  </a:cubicBezTo>
                  <a:cubicBezTo>
                    <a:pt x="207" y="621"/>
                    <a:pt x="199" y="623"/>
                    <a:pt x="195" y="620"/>
                  </a:cubicBezTo>
                  <a:cubicBezTo>
                    <a:pt x="185" y="612"/>
                    <a:pt x="173" y="606"/>
                    <a:pt x="165" y="596"/>
                  </a:cubicBezTo>
                  <a:cubicBezTo>
                    <a:pt x="146" y="573"/>
                    <a:pt x="123" y="552"/>
                    <a:pt x="99" y="534"/>
                  </a:cubicBezTo>
                  <a:cubicBezTo>
                    <a:pt x="87" y="525"/>
                    <a:pt x="72" y="517"/>
                    <a:pt x="61" y="506"/>
                  </a:cubicBezTo>
                  <a:cubicBezTo>
                    <a:pt x="49" y="494"/>
                    <a:pt x="37" y="480"/>
                    <a:pt x="23" y="470"/>
                  </a:cubicBezTo>
                  <a:cubicBezTo>
                    <a:pt x="13" y="456"/>
                    <a:pt x="10" y="451"/>
                    <a:pt x="7" y="434"/>
                  </a:cubicBezTo>
                  <a:cubicBezTo>
                    <a:pt x="6" y="421"/>
                    <a:pt x="7" y="408"/>
                    <a:pt x="5" y="396"/>
                  </a:cubicBezTo>
                  <a:cubicBezTo>
                    <a:pt x="5" y="394"/>
                    <a:pt x="0" y="391"/>
                    <a:pt x="1" y="392"/>
                  </a:cubicBezTo>
                  <a:close/>
                </a:path>
              </a:pathLst>
            </a:custGeom>
            <a:solidFill>
              <a:schemeClr val="accent1">
                <a:alpha val="50195"/>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64" name="Freeform 32">
              <a:extLst>
                <a:ext uri="{FF2B5EF4-FFF2-40B4-BE49-F238E27FC236}">
                  <a16:creationId xmlns:a16="http://schemas.microsoft.com/office/drawing/2014/main" id="{D639CD76-FF84-48F1-BF73-AEBB8F570718}"/>
                </a:ext>
              </a:extLst>
            </p:cNvPr>
            <p:cNvSpPr>
              <a:spLocks/>
            </p:cNvSpPr>
            <p:nvPr/>
          </p:nvSpPr>
          <p:spPr bwMode="ltGray">
            <a:xfrm rot="828663">
              <a:off x="242" y="3404"/>
              <a:ext cx="132" cy="167"/>
            </a:xfrm>
            <a:custGeom>
              <a:avLst/>
              <a:gdLst>
                <a:gd name="T0" fmla="*/ 0 w 109"/>
                <a:gd name="T1" fmla="*/ 0 h 156"/>
                <a:gd name="T2" fmla="*/ 85 w 109"/>
                <a:gd name="T3" fmla="*/ 1 h 156"/>
                <a:gd name="T4" fmla="*/ 326 w 109"/>
                <a:gd name="T5" fmla="*/ 5 h 156"/>
                <a:gd name="T6" fmla="*/ 649 w 109"/>
                <a:gd name="T7" fmla="*/ 32 h 156"/>
                <a:gd name="T8" fmla="*/ 1028 w 109"/>
                <a:gd name="T9" fmla="*/ 67 h 156"/>
                <a:gd name="T10" fmla="*/ 1374 w 109"/>
                <a:gd name="T11" fmla="*/ 123 h 156"/>
                <a:gd name="T12" fmla="*/ 1691 w 109"/>
                <a:gd name="T13" fmla="*/ 198 h 156"/>
                <a:gd name="T14" fmla="*/ 1888 w 109"/>
                <a:gd name="T15" fmla="*/ 299 h 156"/>
                <a:gd name="T16" fmla="*/ 1934 w 109"/>
                <a:gd name="T17" fmla="*/ 439 h 156"/>
                <a:gd name="T18" fmla="*/ 1842 w 109"/>
                <a:gd name="T19" fmla="*/ 439 h 156"/>
                <a:gd name="T20" fmla="*/ 1751 w 109"/>
                <a:gd name="T21" fmla="*/ 439 h 156"/>
                <a:gd name="T22" fmla="*/ 1645 w 109"/>
                <a:gd name="T23" fmla="*/ 439 h 156"/>
                <a:gd name="T24" fmla="*/ 1521 w 109"/>
                <a:gd name="T25" fmla="*/ 425 h 156"/>
                <a:gd name="T26" fmla="*/ 1433 w 109"/>
                <a:gd name="T27" fmla="*/ 424 h 156"/>
                <a:gd name="T28" fmla="*/ 1319 w 109"/>
                <a:gd name="T29" fmla="*/ 418 h 156"/>
                <a:gd name="T30" fmla="*/ 1163 w 109"/>
                <a:gd name="T31" fmla="*/ 403 h 156"/>
                <a:gd name="T32" fmla="*/ 1028 w 109"/>
                <a:gd name="T33" fmla="*/ 388 h 156"/>
                <a:gd name="T34" fmla="*/ 937 w 109"/>
                <a:gd name="T35" fmla="*/ 351 h 156"/>
                <a:gd name="T36" fmla="*/ 937 w 109"/>
                <a:gd name="T37" fmla="*/ 312 h 156"/>
                <a:gd name="T38" fmla="*/ 986 w 109"/>
                <a:gd name="T39" fmla="*/ 267 h 156"/>
                <a:gd name="T40" fmla="*/ 1034 w 109"/>
                <a:gd name="T41" fmla="*/ 222 h 156"/>
                <a:gd name="T42" fmla="*/ 986 w 109"/>
                <a:gd name="T43" fmla="*/ 173 h 156"/>
                <a:gd name="T44" fmla="*/ 849 w 109"/>
                <a:gd name="T45" fmla="*/ 119 h 156"/>
                <a:gd name="T46" fmla="*/ 555 w 109"/>
                <a:gd name="T47" fmla="*/ 64 h 156"/>
                <a:gd name="T48" fmla="*/ 0 w 109"/>
                <a:gd name="T49" fmla="*/ 0 h 15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09" h="156">
                  <a:moveTo>
                    <a:pt x="0" y="0"/>
                  </a:moveTo>
                  <a:lnTo>
                    <a:pt x="5" y="1"/>
                  </a:lnTo>
                  <a:lnTo>
                    <a:pt x="18" y="5"/>
                  </a:lnTo>
                  <a:lnTo>
                    <a:pt x="37" y="12"/>
                  </a:lnTo>
                  <a:lnTo>
                    <a:pt x="58" y="24"/>
                  </a:lnTo>
                  <a:lnTo>
                    <a:pt x="78" y="44"/>
                  </a:lnTo>
                  <a:lnTo>
                    <a:pt x="96" y="71"/>
                  </a:lnTo>
                  <a:lnTo>
                    <a:pt x="107" y="108"/>
                  </a:lnTo>
                  <a:lnTo>
                    <a:pt x="109" y="156"/>
                  </a:lnTo>
                  <a:lnTo>
                    <a:pt x="105" y="156"/>
                  </a:lnTo>
                  <a:lnTo>
                    <a:pt x="99" y="156"/>
                  </a:lnTo>
                  <a:lnTo>
                    <a:pt x="93" y="156"/>
                  </a:lnTo>
                  <a:lnTo>
                    <a:pt x="87" y="154"/>
                  </a:lnTo>
                  <a:lnTo>
                    <a:pt x="81" y="153"/>
                  </a:lnTo>
                  <a:lnTo>
                    <a:pt x="74" y="150"/>
                  </a:lnTo>
                  <a:lnTo>
                    <a:pt x="66" y="145"/>
                  </a:lnTo>
                  <a:lnTo>
                    <a:pt x="58" y="139"/>
                  </a:lnTo>
                  <a:lnTo>
                    <a:pt x="53" y="126"/>
                  </a:lnTo>
                  <a:lnTo>
                    <a:pt x="53" y="111"/>
                  </a:lnTo>
                  <a:lnTo>
                    <a:pt x="56" y="96"/>
                  </a:lnTo>
                  <a:lnTo>
                    <a:pt x="59" y="80"/>
                  </a:lnTo>
                  <a:lnTo>
                    <a:pt x="56" y="62"/>
                  </a:lnTo>
                  <a:lnTo>
                    <a:pt x="48" y="43"/>
                  </a:lnTo>
                  <a:lnTo>
                    <a:pt x="31" y="23"/>
                  </a:lnTo>
                  <a:lnTo>
                    <a:pt x="0"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65" name="Freeform 33">
              <a:extLst>
                <a:ext uri="{FF2B5EF4-FFF2-40B4-BE49-F238E27FC236}">
                  <a16:creationId xmlns:a16="http://schemas.microsoft.com/office/drawing/2014/main" id="{FDD1326B-4F5F-44C5-8EAA-941C22B47273}"/>
                </a:ext>
              </a:extLst>
            </p:cNvPr>
            <p:cNvSpPr>
              <a:spLocks/>
            </p:cNvSpPr>
            <p:nvPr/>
          </p:nvSpPr>
          <p:spPr bwMode="ltGray">
            <a:xfrm rot="828663">
              <a:off x="266" y="3592"/>
              <a:ext cx="66" cy="43"/>
            </a:xfrm>
            <a:custGeom>
              <a:avLst/>
              <a:gdLst>
                <a:gd name="T0" fmla="*/ 0 w 54"/>
                <a:gd name="T1" fmla="*/ 0 h 40"/>
                <a:gd name="T2" fmla="*/ 1 w 54"/>
                <a:gd name="T3" fmla="*/ 1 h 40"/>
                <a:gd name="T4" fmla="*/ 119 w 54"/>
                <a:gd name="T5" fmla="*/ 3 h 40"/>
                <a:gd name="T6" fmla="*/ 264 w 54"/>
                <a:gd name="T7" fmla="*/ 26 h 40"/>
                <a:gd name="T8" fmla="*/ 441 w 54"/>
                <a:gd name="T9" fmla="*/ 34 h 40"/>
                <a:gd name="T10" fmla="*/ 590 w 54"/>
                <a:gd name="T11" fmla="*/ 43 h 40"/>
                <a:gd name="T12" fmla="*/ 747 w 54"/>
                <a:gd name="T13" fmla="*/ 49 h 40"/>
                <a:gd name="T14" fmla="*/ 913 w 54"/>
                <a:gd name="T15" fmla="*/ 53 h 40"/>
                <a:gd name="T16" fmla="*/ 1101 w 54"/>
                <a:gd name="T17" fmla="*/ 46 h 40"/>
                <a:gd name="T18" fmla="*/ 1077 w 54"/>
                <a:gd name="T19" fmla="*/ 73 h 40"/>
                <a:gd name="T20" fmla="*/ 1016 w 54"/>
                <a:gd name="T21" fmla="*/ 97 h 40"/>
                <a:gd name="T22" fmla="*/ 901 w 54"/>
                <a:gd name="T23" fmla="*/ 112 h 40"/>
                <a:gd name="T24" fmla="*/ 739 w 54"/>
                <a:gd name="T25" fmla="*/ 118 h 40"/>
                <a:gd name="T26" fmla="*/ 566 w 54"/>
                <a:gd name="T27" fmla="*/ 117 h 40"/>
                <a:gd name="T28" fmla="*/ 379 w 54"/>
                <a:gd name="T29" fmla="*/ 95 h 40"/>
                <a:gd name="T30" fmla="*/ 199 w 54"/>
                <a:gd name="T31" fmla="*/ 61 h 40"/>
                <a:gd name="T32" fmla="*/ 0 w 54"/>
                <a:gd name="T33" fmla="*/ 0 h 4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4" h="40">
                  <a:moveTo>
                    <a:pt x="0" y="0"/>
                  </a:moveTo>
                  <a:lnTo>
                    <a:pt x="1" y="1"/>
                  </a:lnTo>
                  <a:lnTo>
                    <a:pt x="6" y="3"/>
                  </a:lnTo>
                  <a:lnTo>
                    <a:pt x="13" y="8"/>
                  </a:lnTo>
                  <a:lnTo>
                    <a:pt x="21" y="12"/>
                  </a:lnTo>
                  <a:lnTo>
                    <a:pt x="29" y="15"/>
                  </a:lnTo>
                  <a:lnTo>
                    <a:pt x="38" y="17"/>
                  </a:lnTo>
                  <a:lnTo>
                    <a:pt x="46" y="18"/>
                  </a:lnTo>
                  <a:lnTo>
                    <a:pt x="54" y="16"/>
                  </a:lnTo>
                  <a:lnTo>
                    <a:pt x="53" y="25"/>
                  </a:lnTo>
                  <a:lnTo>
                    <a:pt x="50" y="33"/>
                  </a:lnTo>
                  <a:lnTo>
                    <a:pt x="44" y="38"/>
                  </a:lnTo>
                  <a:lnTo>
                    <a:pt x="37" y="40"/>
                  </a:lnTo>
                  <a:lnTo>
                    <a:pt x="28" y="39"/>
                  </a:lnTo>
                  <a:lnTo>
                    <a:pt x="19" y="32"/>
                  </a:lnTo>
                  <a:lnTo>
                    <a:pt x="10" y="20"/>
                  </a:lnTo>
                  <a:lnTo>
                    <a:pt x="0"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66" name="Freeform 34">
              <a:extLst>
                <a:ext uri="{FF2B5EF4-FFF2-40B4-BE49-F238E27FC236}">
                  <a16:creationId xmlns:a16="http://schemas.microsoft.com/office/drawing/2014/main" id="{1EA0FC15-0412-4615-9799-52BDC6E4EC9B}"/>
                </a:ext>
              </a:extLst>
            </p:cNvPr>
            <p:cNvSpPr>
              <a:spLocks/>
            </p:cNvSpPr>
            <p:nvPr/>
          </p:nvSpPr>
          <p:spPr bwMode="ltGray">
            <a:xfrm>
              <a:off x="11" y="4110"/>
              <a:ext cx="118" cy="209"/>
            </a:xfrm>
            <a:custGeom>
              <a:avLst/>
              <a:gdLst>
                <a:gd name="T0" fmla="*/ 0 w 118"/>
                <a:gd name="T1" fmla="*/ 0 h 209"/>
                <a:gd name="T2" fmla="*/ 6 w 118"/>
                <a:gd name="T3" fmla="*/ 8 h 209"/>
                <a:gd name="T4" fmla="*/ 15 w 118"/>
                <a:gd name="T5" fmla="*/ 19 h 209"/>
                <a:gd name="T6" fmla="*/ 26 w 118"/>
                <a:gd name="T7" fmla="*/ 33 h 209"/>
                <a:gd name="T8" fmla="*/ 38 w 118"/>
                <a:gd name="T9" fmla="*/ 51 h 209"/>
                <a:gd name="T10" fmla="*/ 54 w 118"/>
                <a:gd name="T11" fmla="*/ 72 h 209"/>
                <a:gd name="T12" fmla="*/ 67 w 118"/>
                <a:gd name="T13" fmla="*/ 94 h 209"/>
                <a:gd name="T14" fmla="*/ 79 w 118"/>
                <a:gd name="T15" fmla="*/ 119 h 209"/>
                <a:gd name="T16" fmla="*/ 87 w 118"/>
                <a:gd name="T17" fmla="*/ 146 h 209"/>
                <a:gd name="T18" fmla="*/ 94 w 118"/>
                <a:gd name="T19" fmla="*/ 175 h 209"/>
                <a:gd name="T20" fmla="*/ 91 w 118"/>
                <a:gd name="T21" fmla="*/ 209 h 209"/>
                <a:gd name="T22" fmla="*/ 118 w 118"/>
                <a:gd name="T23" fmla="*/ 209 h 209"/>
                <a:gd name="T24" fmla="*/ 117 w 118"/>
                <a:gd name="T25" fmla="*/ 177 h 209"/>
                <a:gd name="T26" fmla="*/ 104 w 118"/>
                <a:gd name="T27" fmla="*/ 119 h 209"/>
                <a:gd name="T28" fmla="*/ 82 w 118"/>
                <a:gd name="T29" fmla="*/ 69 h 209"/>
                <a:gd name="T30" fmla="*/ 47 w 118"/>
                <a:gd name="T31" fmla="*/ 27 h 209"/>
                <a:gd name="T32" fmla="*/ 0 w 118"/>
                <a:gd name="T33" fmla="*/ 0 h 20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18" h="209">
                  <a:moveTo>
                    <a:pt x="0" y="0"/>
                  </a:moveTo>
                  <a:lnTo>
                    <a:pt x="6" y="8"/>
                  </a:lnTo>
                  <a:lnTo>
                    <a:pt x="15" y="19"/>
                  </a:lnTo>
                  <a:lnTo>
                    <a:pt x="26" y="33"/>
                  </a:lnTo>
                  <a:lnTo>
                    <a:pt x="38" y="51"/>
                  </a:lnTo>
                  <a:lnTo>
                    <a:pt x="54" y="72"/>
                  </a:lnTo>
                  <a:lnTo>
                    <a:pt x="67" y="94"/>
                  </a:lnTo>
                  <a:lnTo>
                    <a:pt x="79" y="119"/>
                  </a:lnTo>
                  <a:lnTo>
                    <a:pt x="87" y="146"/>
                  </a:lnTo>
                  <a:lnTo>
                    <a:pt x="94" y="175"/>
                  </a:lnTo>
                  <a:lnTo>
                    <a:pt x="91" y="209"/>
                  </a:lnTo>
                  <a:lnTo>
                    <a:pt x="118" y="209"/>
                  </a:lnTo>
                  <a:lnTo>
                    <a:pt x="117" y="177"/>
                  </a:lnTo>
                  <a:lnTo>
                    <a:pt x="104" y="119"/>
                  </a:lnTo>
                  <a:lnTo>
                    <a:pt x="82" y="69"/>
                  </a:lnTo>
                  <a:lnTo>
                    <a:pt x="47" y="27"/>
                  </a:lnTo>
                  <a:lnTo>
                    <a:pt x="0"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67" name="Freeform 35">
              <a:extLst>
                <a:ext uri="{FF2B5EF4-FFF2-40B4-BE49-F238E27FC236}">
                  <a16:creationId xmlns:a16="http://schemas.microsoft.com/office/drawing/2014/main" id="{47933AE6-A7F5-4E73-A4D3-B3BB865E42F3}"/>
                </a:ext>
              </a:extLst>
            </p:cNvPr>
            <p:cNvSpPr>
              <a:spLocks/>
            </p:cNvSpPr>
            <p:nvPr/>
          </p:nvSpPr>
          <p:spPr bwMode="ltGray">
            <a:xfrm>
              <a:off x="0" y="3968"/>
              <a:ext cx="130" cy="128"/>
            </a:xfrm>
            <a:custGeom>
              <a:avLst/>
              <a:gdLst>
                <a:gd name="T0" fmla="*/ 103 w 130"/>
                <a:gd name="T1" fmla="*/ 0 h 128"/>
                <a:gd name="T2" fmla="*/ 130 w 130"/>
                <a:gd name="T3" fmla="*/ 128 h 128"/>
                <a:gd name="T4" fmla="*/ 125 w 130"/>
                <a:gd name="T5" fmla="*/ 126 h 128"/>
                <a:gd name="T6" fmla="*/ 111 w 130"/>
                <a:gd name="T7" fmla="*/ 121 h 128"/>
                <a:gd name="T8" fmla="*/ 92 w 130"/>
                <a:gd name="T9" fmla="*/ 111 h 128"/>
                <a:gd name="T10" fmla="*/ 68 w 130"/>
                <a:gd name="T11" fmla="*/ 103 h 128"/>
                <a:gd name="T12" fmla="*/ 41 w 130"/>
                <a:gd name="T13" fmla="*/ 94 h 128"/>
                <a:gd name="T14" fmla="*/ 19 w 130"/>
                <a:gd name="T15" fmla="*/ 90 h 128"/>
                <a:gd name="T16" fmla="*/ 0 w 130"/>
                <a:gd name="T17" fmla="*/ 93 h 128"/>
                <a:gd name="T18" fmla="*/ 0 w 130"/>
                <a:gd name="T19" fmla="*/ 72 h 128"/>
                <a:gd name="T20" fmla="*/ 12 w 130"/>
                <a:gd name="T21" fmla="*/ 70 h 128"/>
                <a:gd name="T22" fmla="*/ 24 w 130"/>
                <a:gd name="T23" fmla="*/ 66 h 128"/>
                <a:gd name="T24" fmla="*/ 38 w 130"/>
                <a:gd name="T25" fmla="*/ 66 h 128"/>
                <a:gd name="T26" fmla="*/ 51 w 130"/>
                <a:gd name="T27" fmla="*/ 67 h 128"/>
                <a:gd name="T28" fmla="*/ 65 w 130"/>
                <a:gd name="T29" fmla="*/ 70 h 128"/>
                <a:gd name="T30" fmla="*/ 78 w 130"/>
                <a:gd name="T31" fmla="*/ 78 h 128"/>
                <a:gd name="T32" fmla="*/ 81 w 130"/>
                <a:gd name="T33" fmla="*/ 74 h 128"/>
                <a:gd name="T34" fmla="*/ 81 w 130"/>
                <a:gd name="T35" fmla="*/ 58 h 128"/>
                <a:gd name="T36" fmla="*/ 82 w 130"/>
                <a:gd name="T37" fmla="*/ 37 h 128"/>
                <a:gd name="T38" fmla="*/ 82 w 130"/>
                <a:gd name="T39" fmla="*/ 29 h 128"/>
                <a:gd name="T40" fmla="*/ 80 w 130"/>
                <a:gd name="T41" fmla="*/ 29 h 128"/>
                <a:gd name="T42" fmla="*/ 77 w 130"/>
                <a:gd name="T43" fmla="*/ 27 h 128"/>
                <a:gd name="T44" fmla="*/ 76 w 130"/>
                <a:gd name="T45" fmla="*/ 22 h 128"/>
                <a:gd name="T46" fmla="*/ 75 w 130"/>
                <a:gd name="T47" fmla="*/ 19 h 128"/>
                <a:gd name="T48" fmla="*/ 76 w 130"/>
                <a:gd name="T49" fmla="*/ 15 h 128"/>
                <a:gd name="T50" fmla="*/ 79 w 130"/>
                <a:gd name="T51" fmla="*/ 10 h 128"/>
                <a:gd name="T52" fmla="*/ 89 w 130"/>
                <a:gd name="T53" fmla="*/ 6 h 128"/>
                <a:gd name="T54" fmla="*/ 103 w 130"/>
                <a:gd name="T55" fmla="*/ 0 h 12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130" h="128">
                  <a:moveTo>
                    <a:pt x="103" y="0"/>
                  </a:moveTo>
                  <a:lnTo>
                    <a:pt x="130" y="128"/>
                  </a:lnTo>
                  <a:lnTo>
                    <a:pt x="125" y="126"/>
                  </a:lnTo>
                  <a:lnTo>
                    <a:pt x="111" y="121"/>
                  </a:lnTo>
                  <a:lnTo>
                    <a:pt x="92" y="111"/>
                  </a:lnTo>
                  <a:lnTo>
                    <a:pt x="68" y="103"/>
                  </a:lnTo>
                  <a:lnTo>
                    <a:pt x="41" y="94"/>
                  </a:lnTo>
                  <a:lnTo>
                    <a:pt x="19" y="90"/>
                  </a:lnTo>
                  <a:lnTo>
                    <a:pt x="0" y="93"/>
                  </a:lnTo>
                  <a:lnTo>
                    <a:pt x="0" y="72"/>
                  </a:lnTo>
                  <a:lnTo>
                    <a:pt x="12" y="70"/>
                  </a:lnTo>
                  <a:lnTo>
                    <a:pt x="24" y="66"/>
                  </a:lnTo>
                  <a:lnTo>
                    <a:pt x="38" y="66"/>
                  </a:lnTo>
                  <a:lnTo>
                    <a:pt x="51" y="67"/>
                  </a:lnTo>
                  <a:lnTo>
                    <a:pt x="65" y="70"/>
                  </a:lnTo>
                  <a:lnTo>
                    <a:pt x="78" y="78"/>
                  </a:lnTo>
                  <a:lnTo>
                    <a:pt x="81" y="74"/>
                  </a:lnTo>
                  <a:lnTo>
                    <a:pt x="81" y="58"/>
                  </a:lnTo>
                  <a:lnTo>
                    <a:pt x="82" y="37"/>
                  </a:lnTo>
                  <a:lnTo>
                    <a:pt x="82" y="29"/>
                  </a:lnTo>
                  <a:lnTo>
                    <a:pt x="80" y="29"/>
                  </a:lnTo>
                  <a:lnTo>
                    <a:pt x="77" y="27"/>
                  </a:lnTo>
                  <a:lnTo>
                    <a:pt x="76" y="22"/>
                  </a:lnTo>
                  <a:lnTo>
                    <a:pt x="75" y="19"/>
                  </a:lnTo>
                  <a:lnTo>
                    <a:pt x="76" y="15"/>
                  </a:lnTo>
                  <a:lnTo>
                    <a:pt x="79" y="10"/>
                  </a:lnTo>
                  <a:lnTo>
                    <a:pt x="89" y="6"/>
                  </a:lnTo>
                  <a:lnTo>
                    <a:pt x="103"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68" name="Freeform 36">
              <a:extLst>
                <a:ext uri="{FF2B5EF4-FFF2-40B4-BE49-F238E27FC236}">
                  <a16:creationId xmlns:a16="http://schemas.microsoft.com/office/drawing/2014/main" id="{9FA67EC9-C472-4E9A-AA67-257AA5D89774}"/>
                </a:ext>
              </a:extLst>
            </p:cNvPr>
            <p:cNvSpPr>
              <a:spLocks/>
            </p:cNvSpPr>
            <p:nvPr/>
          </p:nvSpPr>
          <p:spPr bwMode="ltGray">
            <a:xfrm>
              <a:off x="0" y="3949"/>
              <a:ext cx="47" cy="86"/>
            </a:xfrm>
            <a:custGeom>
              <a:avLst/>
              <a:gdLst>
                <a:gd name="T0" fmla="*/ 37 w 47"/>
                <a:gd name="T1" fmla="*/ 0 h 86"/>
                <a:gd name="T2" fmla="*/ 15 w 47"/>
                <a:gd name="T3" fmla="*/ 37 h 86"/>
                <a:gd name="T4" fmla="*/ 0 w 47"/>
                <a:gd name="T5" fmla="*/ 59 h 86"/>
                <a:gd name="T6" fmla="*/ 0 w 47"/>
                <a:gd name="T7" fmla="*/ 86 h 86"/>
                <a:gd name="T8" fmla="*/ 8 w 47"/>
                <a:gd name="T9" fmla="*/ 82 h 86"/>
                <a:gd name="T10" fmla="*/ 20 w 47"/>
                <a:gd name="T11" fmla="*/ 73 h 86"/>
                <a:gd name="T12" fmla="*/ 33 w 47"/>
                <a:gd name="T13" fmla="*/ 63 h 86"/>
                <a:gd name="T14" fmla="*/ 42 w 47"/>
                <a:gd name="T15" fmla="*/ 51 h 86"/>
                <a:gd name="T16" fmla="*/ 47 w 47"/>
                <a:gd name="T17" fmla="*/ 36 h 86"/>
                <a:gd name="T18" fmla="*/ 46 w 47"/>
                <a:gd name="T19" fmla="*/ 19 h 86"/>
                <a:gd name="T20" fmla="*/ 37 w 47"/>
                <a:gd name="T21" fmla="*/ 0 h 8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7" h="86">
                  <a:moveTo>
                    <a:pt x="37" y="0"/>
                  </a:moveTo>
                  <a:lnTo>
                    <a:pt x="15" y="37"/>
                  </a:lnTo>
                  <a:lnTo>
                    <a:pt x="0" y="59"/>
                  </a:lnTo>
                  <a:lnTo>
                    <a:pt x="0" y="86"/>
                  </a:lnTo>
                  <a:lnTo>
                    <a:pt x="8" y="82"/>
                  </a:lnTo>
                  <a:lnTo>
                    <a:pt x="20" y="73"/>
                  </a:lnTo>
                  <a:lnTo>
                    <a:pt x="33" y="63"/>
                  </a:lnTo>
                  <a:lnTo>
                    <a:pt x="42" y="51"/>
                  </a:lnTo>
                  <a:lnTo>
                    <a:pt x="47" y="36"/>
                  </a:lnTo>
                  <a:lnTo>
                    <a:pt x="46" y="19"/>
                  </a:lnTo>
                  <a:lnTo>
                    <a:pt x="37"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69" name="Freeform 37">
              <a:extLst>
                <a:ext uri="{FF2B5EF4-FFF2-40B4-BE49-F238E27FC236}">
                  <a16:creationId xmlns:a16="http://schemas.microsoft.com/office/drawing/2014/main" id="{54E5FC58-D6A7-46C7-9D99-6841E09A7BB8}"/>
                </a:ext>
              </a:extLst>
            </p:cNvPr>
            <p:cNvSpPr>
              <a:spLocks/>
            </p:cNvSpPr>
            <p:nvPr/>
          </p:nvSpPr>
          <p:spPr bwMode="ltGray">
            <a:xfrm>
              <a:off x="0" y="3239"/>
              <a:ext cx="497" cy="740"/>
            </a:xfrm>
            <a:custGeom>
              <a:avLst/>
              <a:gdLst>
                <a:gd name="T0" fmla="*/ 0 w 497"/>
                <a:gd name="T1" fmla="*/ 13 h 740"/>
                <a:gd name="T2" fmla="*/ 41 w 497"/>
                <a:gd name="T3" fmla="*/ 4 h 740"/>
                <a:gd name="T4" fmla="*/ 101 w 497"/>
                <a:gd name="T5" fmla="*/ 0 h 740"/>
                <a:gd name="T6" fmla="*/ 170 w 497"/>
                <a:gd name="T7" fmla="*/ 4 h 740"/>
                <a:gd name="T8" fmla="*/ 248 w 497"/>
                <a:gd name="T9" fmla="*/ 21 h 740"/>
                <a:gd name="T10" fmla="*/ 323 w 497"/>
                <a:gd name="T11" fmla="*/ 50 h 740"/>
                <a:gd name="T12" fmla="*/ 382 w 497"/>
                <a:gd name="T13" fmla="*/ 90 h 740"/>
                <a:gd name="T14" fmla="*/ 428 w 497"/>
                <a:gd name="T15" fmla="*/ 141 h 740"/>
                <a:gd name="T16" fmla="*/ 463 w 497"/>
                <a:gd name="T17" fmla="*/ 199 h 740"/>
                <a:gd name="T18" fmla="*/ 485 w 497"/>
                <a:gd name="T19" fmla="*/ 262 h 740"/>
                <a:gd name="T20" fmla="*/ 496 w 497"/>
                <a:gd name="T21" fmla="*/ 327 h 740"/>
                <a:gd name="T22" fmla="*/ 497 w 497"/>
                <a:gd name="T23" fmla="*/ 396 h 740"/>
                <a:gd name="T24" fmla="*/ 487 w 497"/>
                <a:gd name="T25" fmla="*/ 462 h 740"/>
                <a:gd name="T26" fmla="*/ 470 w 497"/>
                <a:gd name="T27" fmla="*/ 527 h 740"/>
                <a:gd name="T28" fmla="*/ 443 w 497"/>
                <a:gd name="T29" fmla="*/ 586 h 740"/>
                <a:gd name="T30" fmla="*/ 406 w 497"/>
                <a:gd name="T31" fmla="*/ 639 h 740"/>
                <a:gd name="T32" fmla="*/ 364 w 497"/>
                <a:gd name="T33" fmla="*/ 683 h 740"/>
                <a:gd name="T34" fmla="*/ 315 w 497"/>
                <a:gd name="T35" fmla="*/ 715 h 740"/>
                <a:gd name="T36" fmla="*/ 259 w 497"/>
                <a:gd name="T37" fmla="*/ 736 h 740"/>
                <a:gd name="T38" fmla="*/ 198 w 497"/>
                <a:gd name="T39" fmla="*/ 740 h 740"/>
                <a:gd name="T40" fmla="*/ 131 w 497"/>
                <a:gd name="T41" fmla="*/ 727 h 740"/>
                <a:gd name="T42" fmla="*/ 167 w 497"/>
                <a:gd name="T43" fmla="*/ 728 h 740"/>
                <a:gd name="T44" fmla="*/ 204 w 497"/>
                <a:gd name="T45" fmla="*/ 718 h 740"/>
                <a:gd name="T46" fmla="*/ 238 w 497"/>
                <a:gd name="T47" fmla="*/ 700 h 740"/>
                <a:gd name="T48" fmla="*/ 272 w 497"/>
                <a:gd name="T49" fmla="*/ 670 h 740"/>
                <a:gd name="T50" fmla="*/ 304 w 497"/>
                <a:gd name="T51" fmla="*/ 635 h 740"/>
                <a:gd name="T52" fmla="*/ 333 w 497"/>
                <a:gd name="T53" fmla="*/ 594 h 740"/>
                <a:gd name="T54" fmla="*/ 358 w 497"/>
                <a:gd name="T55" fmla="*/ 549 h 740"/>
                <a:gd name="T56" fmla="*/ 381 w 497"/>
                <a:gd name="T57" fmla="*/ 500 h 740"/>
                <a:gd name="T58" fmla="*/ 396 w 497"/>
                <a:gd name="T59" fmla="*/ 449 h 740"/>
                <a:gd name="T60" fmla="*/ 408 w 497"/>
                <a:gd name="T61" fmla="*/ 397 h 740"/>
                <a:gd name="T62" fmla="*/ 414 w 497"/>
                <a:gd name="T63" fmla="*/ 346 h 740"/>
                <a:gd name="T64" fmla="*/ 412 w 497"/>
                <a:gd name="T65" fmla="*/ 296 h 740"/>
                <a:gd name="T66" fmla="*/ 402 w 497"/>
                <a:gd name="T67" fmla="*/ 251 h 740"/>
                <a:gd name="T68" fmla="*/ 384 w 497"/>
                <a:gd name="T69" fmla="*/ 208 h 740"/>
                <a:gd name="T70" fmla="*/ 357 w 497"/>
                <a:gd name="T71" fmla="*/ 172 h 740"/>
                <a:gd name="T72" fmla="*/ 320 w 497"/>
                <a:gd name="T73" fmla="*/ 142 h 740"/>
                <a:gd name="T74" fmla="*/ 260 w 497"/>
                <a:gd name="T75" fmla="*/ 107 h 740"/>
                <a:gd name="T76" fmla="*/ 203 w 497"/>
                <a:gd name="T77" fmla="*/ 82 h 740"/>
                <a:gd name="T78" fmla="*/ 154 w 497"/>
                <a:gd name="T79" fmla="*/ 65 h 740"/>
                <a:gd name="T80" fmla="*/ 108 w 497"/>
                <a:gd name="T81" fmla="*/ 56 h 740"/>
                <a:gd name="T82" fmla="*/ 68 w 497"/>
                <a:gd name="T83" fmla="*/ 55 h 740"/>
                <a:gd name="T84" fmla="*/ 32 w 497"/>
                <a:gd name="T85" fmla="*/ 61 h 740"/>
                <a:gd name="T86" fmla="*/ 0 w 497"/>
                <a:gd name="T87" fmla="*/ 70 h 740"/>
                <a:gd name="T88" fmla="*/ 0 w 497"/>
                <a:gd name="T89" fmla="*/ 13 h 74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497" h="740">
                  <a:moveTo>
                    <a:pt x="0" y="13"/>
                  </a:moveTo>
                  <a:lnTo>
                    <a:pt x="41" y="4"/>
                  </a:lnTo>
                  <a:lnTo>
                    <a:pt x="101" y="0"/>
                  </a:lnTo>
                  <a:lnTo>
                    <a:pt x="170" y="4"/>
                  </a:lnTo>
                  <a:lnTo>
                    <a:pt x="248" y="21"/>
                  </a:lnTo>
                  <a:lnTo>
                    <a:pt x="323" y="50"/>
                  </a:lnTo>
                  <a:lnTo>
                    <a:pt x="382" y="90"/>
                  </a:lnTo>
                  <a:lnTo>
                    <a:pt x="428" y="141"/>
                  </a:lnTo>
                  <a:lnTo>
                    <a:pt x="463" y="199"/>
                  </a:lnTo>
                  <a:lnTo>
                    <a:pt x="485" y="262"/>
                  </a:lnTo>
                  <a:lnTo>
                    <a:pt x="496" y="327"/>
                  </a:lnTo>
                  <a:lnTo>
                    <a:pt x="497" y="396"/>
                  </a:lnTo>
                  <a:lnTo>
                    <a:pt x="487" y="462"/>
                  </a:lnTo>
                  <a:lnTo>
                    <a:pt x="470" y="527"/>
                  </a:lnTo>
                  <a:lnTo>
                    <a:pt x="443" y="586"/>
                  </a:lnTo>
                  <a:lnTo>
                    <a:pt x="406" y="639"/>
                  </a:lnTo>
                  <a:lnTo>
                    <a:pt x="364" y="683"/>
                  </a:lnTo>
                  <a:lnTo>
                    <a:pt x="315" y="715"/>
                  </a:lnTo>
                  <a:lnTo>
                    <a:pt x="259" y="736"/>
                  </a:lnTo>
                  <a:lnTo>
                    <a:pt x="198" y="740"/>
                  </a:lnTo>
                  <a:lnTo>
                    <a:pt x="131" y="727"/>
                  </a:lnTo>
                  <a:lnTo>
                    <a:pt x="167" y="728"/>
                  </a:lnTo>
                  <a:lnTo>
                    <a:pt x="204" y="718"/>
                  </a:lnTo>
                  <a:lnTo>
                    <a:pt x="238" y="700"/>
                  </a:lnTo>
                  <a:lnTo>
                    <a:pt x="272" y="670"/>
                  </a:lnTo>
                  <a:lnTo>
                    <a:pt x="304" y="635"/>
                  </a:lnTo>
                  <a:lnTo>
                    <a:pt x="333" y="594"/>
                  </a:lnTo>
                  <a:lnTo>
                    <a:pt x="358" y="549"/>
                  </a:lnTo>
                  <a:lnTo>
                    <a:pt x="381" y="500"/>
                  </a:lnTo>
                  <a:lnTo>
                    <a:pt x="396" y="449"/>
                  </a:lnTo>
                  <a:lnTo>
                    <a:pt x="408" y="397"/>
                  </a:lnTo>
                  <a:lnTo>
                    <a:pt x="414" y="346"/>
                  </a:lnTo>
                  <a:lnTo>
                    <a:pt x="412" y="296"/>
                  </a:lnTo>
                  <a:lnTo>
                    <a:pt x="402" y="251"/>
                  </a:lnTo>
                  <a:lnTo>
                    <a:pt x="384" y="208"/>
                  </a:lnTo>
                  <a:lnTo>
                    <a:pt x="357" y="172"/>
                  </a:lnTo>
                  <a:lnTo>
                    <a:pt x="320" y="142"/>
                  </a:lnTo>
                  <a:lnTo>
                    <a:pt x="260" y="107"/>
                  </a:lnTo>
                  <a:lnTo>
                    <a:pt x="203" y="82"/>
                  </a:lnTo>
                  <a:lnTo>
                    <a:pt x="154" y="65"/>
                  </a:lnTo>
                  <a:lnTo>
                    <a:pt x="108" y="56"/>
                  </a:lnTo>
                  <a:lnTo>
                    <a:pt x="68" y="55"/>
                  </a:lnTo>
                  <a:lnTo>
                    <a:pt x="32" y="61"/>
                  </a:lnTo>
                  <a:lnTo>
                    <a:pt x="0" y="70"/>
                  </a:lnTo>
                  <a:lnTo>
                    <a:pt x="0" y="13"/>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70" name="Freeform 38">
              <a:extLst>
                <a:ext uri="{FF2B5EF4-FFF2-40B4-BE49-F238E27FC236}">
                  <a16:creationId xmlns:a16="http://schemas.microsoft.com/office/drawing/2014/main" id="{39453DBC-3DEA-4A7D-8BA5-B5F01D892D53}"/>
                </a:ext>
              </a:extLst>
            </p:cNvPr>
            <p:cNvSpPr>
              <a:spLocks/>
            </p:cNvSpPr>
            <p:nvPr/>
          </p:nvSpPr>
          <p:spPr bwMode="ltGray">
            <a:xfrm rot="1584153">
              <a:off x="20" y="410"/>
              <a:ext cx="344" cy="245"/>
            </a:xfrm>
            <a:custGeom>
              <a:avLst/>
              <a:gdLst>
                <a:gd name="T0" fmla="*/ 0 w 257"/>
                <a:gd name="T1" fmla="*/ 0 h 237"/>
                <a:gd name="T2" fmla="*/ 0 w 257"/>
                <a:gd name="T3" fmla="*/ 40 h 237"/>
                <a:gd name="T4" fmla="*/ 216 w 257"/>
                <a:gd name="T5" fmla="*/ 82 h 237"/>
                <a:gd name="T6" fmla="*/ 494 w 257"/>
                <a:gd name="T7" fmla="*/ 125 h 237"/>
                <a:gd name="T8" fmla="*/ 885 w 257"/>
                <a:gd name="T9" fmla="*/ 161 h 237"/>
                <a:gd name="T10" fmla="*/ 1431 w 257"/>
                <a:gd name="T11" fmla="*/ 195 h 237"/>
                <a:gd name="T12" fmla="*/ 2123 w 257"/>
                <a:gd name="T13" fmla="*/ 232 h 237"/>
                <a:gd name="T14" fmla="*/ 3008 w 257"/>
                <a:gd name="T15" fmla="*/ 265 h 237"/>
                <a:gd name="T16" fmla="*/ 4026 w 257"/>
                <a:gd name="T17" fmla="*/ 293 h 237"/>
                <a:gd name="T18" fmla="*/ 5335 w 257"/>
                <a:gd name="T19" fmla="*/ 319 h 237"/>
                <a:gd name="T20" fmla="*/ 6816 w 257"/>
                <a:gd name="T21" fmla="*/ 341 h 237"/>
                <a:gd name="T22" fmla="*/ 8394 w 257"/>
                <a:gd name="T23" fmla="*/ 360 h 237"/>
                <a:gd name="T24" fmla="*/ 10348 w 257"/>
                <a:gd name="T25" fmla="*/ 375 h 237"/>
                <a:gd name="T26" fmla="*/ 12480 w 257"/>
                <a:gd name="T27" fmla="*/ 385 h 237"/>
                <a:gd name="T28" fmla="*/ 14918 w 257"/>
                <a:gd name="T29" fmla="*/ 390 h 237"/>
                <a:gd name="T30" fmla="*/ 17436 w 257"/>
                <a:gd name="T31" fmla="*/ 388 h 237"/>
                <a:gd name="T32" fmla="*/ 20383 w 257"/>
                <a:gd name="T33" fmla="*/ 382 h 237"/>
                <a:gd name="T34" fmla="*/ 17800 w 257"/>
                <a:gd name="T35" fmla="*/ 373 h 237"/>
                <a:gd name="T36" fmla="*/ 15444 w 257"/>
                <a:gd name="T37" fmla="*/ 361 h 237"/>
                <a:gd name="T38" fmla="*/ 13487 w 257"/>
                <a:gd name="T39" fmla="*/ 348 h 237"/>
                <a:gd name="T40" fmla="*/ 11739 w 257"/>
                <a:gd name="T41" fmla="*/ 336 h 237"/>
                <a:gd name="T42" fmla="*/ 10145 w 257"/>
                <a:gd name="T43" fmla="*/ 318 h 237"/>
                <a:gd name="T44" fmla="*/ 8888 w 257"/>
                <a:gd name="T45" fmla="*/ 299 h 237"/>
                <a:gd name="T46" fmla="*/ 7729 w 257"/>
                <a:gd name="T47" fmla="*/ 279 h 237"/>
                <a:gd name="T48" fmla="*/ 6640 w 257"/>
                <a:gd name="T49" fmla="*/ 255 h 237"/>
                <a:gd name="T50" fmla="*/ 5662 w 257"/>
                <a:gd name="T51" fmla="*/ 232 h 237"/>
                <a:gd name="T52" fmla="*/ 4864 w 257"/>
                <a:gd name="T53" fmla="*/ 204 h 237"/>
                <a:gd name="T54" fmla="*/ 4180 w 257"/>
                <a:gd name="T55" fmla="*/ 177 h 237"/>
                <a:gd name="T56" fmla="*/ 3431 w 257"/>
                <a:gd name="T57" fmla="*/ 144 h 237"/>
                <a:gd name="T58" fmla="*/ 2615 w 257"/>
                <a:gd name="T59" fmla="*/ 113 h 237"/>
                <a:gd name="T60" fmla="*/ 1836 w 257"/>
                <a:gd name="T61" fmla="*/ 78 h 237"/>
                <a:gd name="T62" fmla="*/ 928 w 257"/>
                <a:gd name="T63" fmla="*/ 39 h 237"/>
                <a:gd name="T64" fmla="*/ 0 w 257"/>
                <a:gd name="T65" fmla="*/ 0 h 23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57" h="237">
                  <a:moveTo>
                    <a:pt x="0" y="0"/>
                  </a:moveTo>
                  <a:lnTo>
                    <a:pt x="0" y="25"/>
                  </a:lnTo>
                  <a:lnTo>
                    <a:pt x="3" y="50"/>
                  </a:lnTo>
                  <a:lnTo>
                    <a:pt x="6" y="75"/>
                  </a:lnTo>
                  <a:lnTo>
                    <a:pt x="11" y="98"/>
                  </a:lnTo>
                  <a:lnTo>
                    <a:pt x="18" y="119"/>
                  </a:lnTo>
                  <a:lnTo>
                    <a:pt x="27" y="141"/>
                  </a:lnTo>
                  <a:lnTo>
                    <a:pt x="38" y="161"/>
                  </a:lnTo>
                  <a:lnTo>
                    <a:pt x="51" y="178"/>
                  </a:lnTo>
                  <a:lnTo>
                    <a:pt x="67" y="194"/>
                  </a:lnTo>
                  <a:lnTo>
                    <a:pt x="86" y="208"/>
                  </a:lnTo>
                  <a:lnTo>
                    <a:pt x="106" y="219"/>
                  </a:lnTo>
                  <a:lnTo>
                    <a:pt x="131" y="228"/>
                  </a:lnTo>
                  <a:lnTo>
                    <a:pt x="158" y="234"/>
                  </a:lnTo>
                  <a:lnTo>
                    <a:pt x="188" y="237"/>
                  </a:lnTo>
                  <a:lnTo>
                    <a:pt x="220" y="236"/>
                  </a:lnTo>
                  <a:lnTo>
                    <a:pt x="257" y="232"/>
                  </a:lnTo>
                  <a:lnTo>
                    <a:pt x="224" y="227"/>
                  </a:lnTo>
                  <a:lnTo>
                    <a:pt x="195" y="220"/>
                  </a:lnTo>
                  <a:lnTo>
                    <a:pt x="170" y="212"/>
                  </a:lnTo>
                  <a:lnTo>
                    <a:pt x="148" y="204"/>
                  </a:lnTo>
                  <a:lnTo>
                    <a:pt x="128" y="193"/>
                  </a:lnTo>
                  <a:lnTo>
                    <a:pt x="112" y="182"/>
                  </a:lnTo>
                  <a:lnTo>
                    <a:pt x="97" y="169"/>
                  </a:lnTo>
                  <a:lnTo>
                    <a:pt x="84" y="155"/>
                  </a:lnTo>
                  <a:lnTo>
                    <a:pt x="72" y="141"/>
                  </a:lnTo>
                  <a:lnTo>
                    <a:pt x="61" y="125"/>
                  </a:lnTo>
                  <a:lnTo>
                    <a:pt x="52" y="107"/>
                  </a:lnTo>
                  <a:lnTo>
                    <a:pt x="43" y="88"/>
                  </a:lnTo>
                  <a:lnTo>
                    <a:pt x="33" y="69"/>
                  </a:lnTo>
                  <a:lnTo>
                    <a:pt x="23" y="47"/>
                  </a:lnTo>
                  <a:lnTo>
                    <a:pt x="12" y="24"/>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71" name="Freeform 39">
              <a:extLst>
                <a:ext uri="{FF2B5EF4-FFF2-40B4-BE49-F238E27FC236}">
                  <a16:creationId xmlns:a16="http://schemas.microsoft.com/office/drawing/2014/main" id="{22CD5C10-AAA0-4600-AD27-5F2FCE834051}"/>
                </a:ext>
              </a:extLst>
            </p:cNvPr>
            <p:cNvSpPr>
              <a:spLocks/>
            </p:cNvSpPr>
            <p:nvPr/>
          </p:nvSpPr>
          <p:spPr bwMode="ltGray">
            <a:xfrm rot="1584153">
              <a:off x="242" y="756"/>
              <a:ext cx="167" cy="115"/>
            </a:xfrm>
            <a:custGeom>
              <a:avLst/>
              <a:gdLst>
                <a:gd name="T0" fmla="*/ 6737 w 124"/>
                <a:gd name="T1" fmla="*/ 0 h 110"/>
                <a:gd name="T2" fmla="*/ 10770 w 124"/>
                <a:gd name="T3" fmla="*/ 210 h 110"/>
                <a:gd name="T4" fmla="*/ 10466 w 124"/>
                <a:gd name="T5" fmla="*/ 209 h 110"/>
                <a:gd name="T6" fmla="*/ 9298 w 124"/>
                <a:gd name="T7" fmla="*/ 205 h 110"/>
                <a:gd name="T8" fmla="*/ 7771 w 124"/>
                <a:gd name="T9" fmla="*/ 199 h 110"/>
                <a:gd name="T10" fmla="*/ 5938 w 124"/>
                <a:gd name="T11" fmla="*/ 193 h 110"/>
                <a:gd name="T12" fmla="*/ 3908 w 124"/>
                <a:gd name="T13" fmla="*/ 190 h 110"/>
                <a:gd name="T14" fmla="*/ 2219 w 124"/>
                <a:gd name="T15" fmla="*/ 191 h 110"/>
                <a:gd name="T16" fmla="*/ 789 w 124"/>
                <a:gd name="T17" fmla="*/ 200 h 110"/>
                <a:gd name="T18" fmla="*/ 0 w 124"/>
                <a:gd name="T19" fmla="*/ 214 h 110"/>
                <a:gd name="T20" fmla="*/ 323 w 124"/>
                <a:gd name="T21" fmla="*/ 191 h 110"/>
                <a:gd name="T22" fmla="*/ 710 w 124"/>
                <a:gd name="T23" fmla="*/ 174 h 110"/>
                <a:gd name="T24" fmla="*/ 1432 w 124"/>
                <a:gd name="T25" fmla="*/ 160 h 110"/>
                <a:gd name="T26" fmla="*/ 2219 w 124"/>
                <a:gd name="T27" fmla="*/ 148 h 110"/>
                <a:gd name="T28" fmla="*/ 3147 w 124"/>
                <a:gd name="T29" fmla="*/ 140 h 110"/>
                <a:gd name="T30" fmla="*/ 4063 w 124"/>
                <a:gd name="T31" fmla="*/ 139 h 110"/>
                <a:gd name="T32" fmla="*/ 5095 w 124"/>
                <a:gd name="T33" fmla="*/ 139 h 110"/>
                <a:gd name="T34" fmla="*/ 6263 w 124"/>
                <a:gd name="T35" fmla="*/ 145 h 110"/>
                <a:gd name="T36" fmla="*/ 6346 w 124"/>
                <a:gd name="T37" fmla="*/ 139 h 110"/>
                <a:gd name="T38" fmla="*/ 6093 w 124"/>
                <a:gd name="T39" fmla="*/ 111 h 110"/>
                <a:gd name="T40" fmla="*/ 5813 w 124"/>
                <a:gd name="T41" fmla="*/ 74 h 110"/>
                <a:gd name="T42" fmla="*/ 5708 w 124"/>
                <a:gd name="T43" fmla="*/ 58 h 110"/>
                <a:gd name="T44" fmla="*/ 5472 w 124"/>
                <a:gd name="T45" fmla="*/ 58 h 110"/>
                <a:gd name="T46" fmla="*/ 5263 w 124"/>
                <a:gd name="T47" fmla="*/ 55 h 110"/>
                <a:gd name="T48" fmla="*/ 5095 w 124"/>
                <a:gd name="T49" fmla="*/ 49 h 110"/>
                <a:gd name="T50" fmla="*/ 5002 w 124"/>
                <a:gd name="T51" fmla="*/ 43 h 110"/>
                <a:gd name="T52" fmla="*/ 5002 w 124"/>
                <a:gd name="T53" fmla="*/ 35 h 110"/>
                <a:gd name="T54" fmla="*/ 5095 w 124"/>
                <a:gd name="T55" fmla="*/ 29 h 110"/>
                <a:gd name="T56" fmla="*/ 5770 w 124"/>
                <a:gd name="T57" fmla="*/ 8 h 110"/>
                <a:gd name="T58" fmla="*/ 6737 w 124"/>
                <a:gd name="T59" fmla="*/ 0 h 11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24" h="110">
                  <a:moveTo>
                    <a:pt x="77" y="0"/>
                  </a:moveTo>
                  <a:lnTo>
                    <a:pt x="124" y="108"/>
                  </a:lnTo>
                  <a:lnTo>
                    <a:pt x="120" y="107"/>
                  </a:lnTo>
                  <a:lnTo>
                    <a:pt x="107" y="105"/>
                  </a:lnTo>
                  <a:lnTo>
                    <a:pt x="89" y="101"/>
                  </a:lnTo>
                  <a:lnTo>
                    <a:pt x="68" y="99"/>
                  </a:lnTo>
                  <a:lnTo>
                    <a:pt x="45" y="97"/>
                  </a:lnTo>
                  <a:lnTo>
                    <a:pt x="25" y="98"/>
                  </a:lnTo>
                  <a:lnTo>
                    <a:pt x="9" y="102"/>
                  </a:lnTo>
                  <a:lnTo>
                    <a:pt x="0" y="110"/>
                  </a:lnTo>
                  <a:lnTo>
                    <a:pt x="4" y="98"/>
                  </a:lnTo>
                  <a:lnTo>
                    <a:pt x="8" y="89"/>
                  </a:lnTo>
                  <a:lnTo>
                    <a:pt x="16" y="82"/>
                  </a:lnTo>
                  <a:lnTo>
                    <a:pt x="25" y="76"/>
                  </a:lnTo>
                  <a:lnTo>
                    <a:pt x="36" y="72"/>
                  </a:lnTo>
                  <a:lnTo>
                    <a:pt x="47" y="71"/>
                  </a:lnTo>
                  <a:lnTo>
                    <a:pt x="59" y="71"/>
                  </a:lnTo>
                  <a:lnTo>
                    <a:pt x="72" y="74"/>
                  </a:lnTo>
                  <a:lnTo>
                    <a:pt x="73" y="71"/>
                  </a:lnTo>
                  <a:lnTo>
                    <a:pt x="70" y="56"/>
                  </a:lnTo>
                  <a:lnTo>
                    <a:pt x="67" y="38"/>
                  </a:lnTo>
                  <a:lnTo>
                    <a:pt x="65" y="30"/>
                  </a:lnTo>
                  <a:lnTo>
                    <a:pt x="63" y="30"/>
                  </a:lnTo>
                  <a:lnTo>
                    <a:pt x="61" y="29"/>
                  </a:lnTo>
                  <a:lnTo>
                    <a:pt x="59" y="26"/>
                  </a:lnTo>
                  <a:lnTo>
                    <a:pt x="57" y="23"/>
                  </a:lnTo>
                  <a:lnTo>
                    <a:pt x="57" y="19"/>
                  </a:lnTo>
                  <a:lnTo>
                    <a:pt x="59" y="14"/>
                  </a:lnTo>
                  <a:lnTo>
                    <a:pt x="66" y="8"/>
                  </a:lnTo>
                  <a:lnTo>
                    <a:pt x="77"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72" name="Freeform 40">
              <a:extLst>
                <a:ext uri="{FF2B5EF4-FFF2-40B4-BE49-F238E27FC236}">
                  <a16:creationId xmlns:a16="http://schemas.microsoft.com/office/drawing/2014/main" id="{E1193F70-5B88-454D-BD0E-471E5FC2ACFF}"/>
                </a:ext>
              </a:extLst>
            </p:cNvPr>
            <p:cNvSpPr>
              <a:spLocks/>
            </p:cNvSpPr>
            <p:nvPr/>
          </p:nvSpPr>
          <p:spPr bwMode="ltGray">
            <a:xfrm rot="1584153">
              <a:off x="574" y="286"/>
              <a:ext cx="147" cy="160"/>
            </a:xfrm>
            <a:custGeom>
              <a:avLst/>
              <a:gdLst>
                <a:gd name="T0" fmla="*/ 0 w 109"/>
                <a:gd name="T1" fmla="*/ 0 h 156"/>
                <a:gd name="T2" fmla="*/ 437 w 109"/>
                <a:gd name="T3" fmla="*/ 1 h 156"/>
                <a:gd name="T4" fmla="*/ 1556 w 109"/>
                <a:gd name="T5" fmla="*/ 5 h 156"/>
                <a:gd name="T6" fmla="*/ 3256 w 109"/>
                <a:gd name="T7" fmla="*/ 12 h 156"/>
                <a:gd name="T8" fmla="*/ 5145 w 109"/>
                <a:gd name="T9" fmla="*/ 39 h 156"/>
                <a:gd name="T10" fmla="*/ 6939 w 109"/>
                <a:gd name="T11" fmla="*/ 59 h 156"/>
                <a:gd name="T12" fmla="*/ 8513 w 109"/>
                <a:gd name="T13" fmla="*/ 102 h 156"/>
                <a:gd name="T14" fmla="*/ 9473 w 109"/>
                <a:gd name="T15" fmla="*/ 158 h 156"/>
                <a:gd name="T16" fmla="*/ 9662 w 109"/>
                <a:gd name="T17" fmla="*/ 228 h 156"/>
                <a:gd name="T18" fmla="*/ 9358 w 109"/>
                <a:gd name="T19" fmla="*/ 228 h 156"/>
                <a:gd name="T20" fmla="*/ 8843 w 109"/>
                <a:gd name="T21" fmla="*/ 228 h 156"/>
                <a:gd name="T22" fmla="*/ 8244 w 109"/>
                <a:gd name="T23" fmla="*/ 228 h 156"/>
                <a:gd name="T24" fmla="*/ 7702 w 109"/>
                <a:gd name="T25" fmla="*/ 224 h 156"/>
                <a:gd name="T26" fmla="*/ 7164 w 109"/>
                <a:gd name="T27" fmla="*/ 223 h 156"/>
                <a:gd name="T28" fmla="*/ 6564 w 109"/>
                <a:gd name="T29" fmla="*/ 218 h 156"/>
                <a:gd name="T30" fmla="*/ 5845 w 109"/>
                <a:gd name="T31" fmla="*/ 212 h 156"/>
                <a:gd name="T32" fmla="*/ 5145 w 109"/>
                <a:gd name="T33" fmla="*/ 204 h 156"/>
                <a:gd name="T34" fmla="*/ 4680 w 109"/>
                <a:gd name="T35" fmla="*/ 183 h 156"/>
                <a:gd name="T36" fmla="*/ 4680 w 109"/>
                <a:gd name="T37" fmla="*/ 162 h 156"/>
                <a:gd name="T38" fmla="*/ 5002 w 109"/>
                <a:gd name="T39" fmla="*/ 141 h 156"/>
                <a:gd name="T40" fmla="*/ 5299 w 109"/>
                <a:gd name="T41" fmla="*/ 116 h 156"/>
                <a:gd name="T42" fmla="*/ 5002 w 109"/>
                <a:gd name="T43" fmla="*/ 92 h 156"/>
                <a:gd name="T44" fmla="*/ 4290 w 109"/>
                <a:gd name="T45" fmla="*/ 58 h 156"/>
                <a:gd name="T46" fmla="*/ 2792 w 109"/>
                <a:gd name="T47" fmla="*/ 38 h 156"/>
                <a:gd name="T48" fmla="*/ 0 w 109"/>
                <a:gd name="T49" fmla="*/ 0 h 15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09" h="156">
                  <a:moveTo>
                    <a:pt x="0" y="0"/>
                  </a:moveTo>
                  <a:lnTo>
                    <a:pt x="5" y="1"/>
                  </a:lnTo>
                  <a:lnTo>
                    <a:pt x="18" y="5"/>
                  </a:lnTo>
                  <a:lnTo>
                    <a:pt x="37" y="12"/>
                  </a:lnTo>
                  <a:lnTo>
                    <a:pt x="58" y="24"/>
                  </a:lnTo>
                  <a:lnTo>
                    <a:pt x="78" y="44"/>
                  </a:lnTo>
                  <a:lnTo>
                    <a:pt x="96" y="71"/>
                  </a:lnTo>
                  <a:lnTo>
                    <a:pt x="107" y="108"/>
                  </a:lnTo>
                  <a:lnTo>
                    <a:pt x="109" y="156"/>
                  </a:lnTo>
                  <a:lnTo>
                    <a:pt x="105" y="156"/>
                  </a:lnTo>
                  <a:lnTo>
                    <a:pt x="99" y="156"/>
                  </a:lnTo>
                  <a:lnTo>
                    <a:pt x="93" y="156"/>
                  </a:lnTo>
                  <a:lnTo>
                    <a:pt x="87" y="154"/>
                  </a:lnTo>
                  <a:lnTo>
                    <a:pt x="81" y="153"/>
                  </a:lnTo>
                  <a:lnTo>
                    <a:pt x="74" y="150"/>
                  </a:lnTo>
                  <a:lnTo>
                    <a:pt x="66" y="145"/>
                  </a:lnTo>
                  <a:lnTo>
                    <a:pt x="58" y="139"/>
                  </a:lnTo>
                  <a:lnTo>
                    <a:pt x="53" y="126"/>
                  </a:lnTo>
                  <a:lnTo>
                    <a:pt x="53" y="111"/>
                  </a:lnTo>
                  <a:lnTo>
                    <a:pt x="56" y="96"/>
                  </a:lnTo>
                  <a:lnTo>
                    <a:pt x="59" y="80"/>
                  </a:lnTo>
                  <a:lnTo>
                    <a:pt x="56" y="62"/>
                  </a:lnTo>
                  <a:lnTo>
                    <a:pt x="48" y="43"/>
                  </a:lnTo>
                  <a:lnTo>
                    <a:pt x="31" y="23"/>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73" name="Freeform 41">
              <a:extLst>
                <a:ext uri="{FF2B5EF4-FFF2-40B4-BE49-F238E27FC236}">
                  <a16:creationId xmlns:a16="http://schemas.microsoft.com/office/drawing/2014/main" id="{13D66C7A-8D20-473B-B861-2451C73DE9E3}"/>
                </a:ext>
              </a:extLst>
            </p:cNvPr>
            <p:cNvSpPr>
              <a:spLocks/>
            </p:cNvSpPr>
            <p:nvPr/>
          </p:nvSpPr>
          <p:spPr bwMode="ltGray">
            <a:xfrm rot="1584153">
              <a:off x="236" y="721"/>
              <a:ext cx="62" cy="97"/>
            </a:xfrm>
            <a:custGeom>
              <a:avLst/>
              <a:gdLst>
                <a:gd name="T0" fmla="*/ 2779 w 46"/>
                <a:gd name="T1" fmla="*/ 0 h 94"/>
                <a:gd name="T2" fmla="*/ 1762 w 46"/>
                <a:gd name="T3" fmla="*/ 59 h 94"/>
                <a:gd name="T4" fmla="*/ 1307 w 46"/>
                <a:gd name="T5" fmla="*/ 98 h 94"/>
                <a:gd name="T6" fmla="*/ 970 w 46"/>
                <a:gd name="T7" fmla="*/ 128 h 94"/>
                <a:gd name="T8" fmla="*/ 0 w 46"/>
                <a:gd name="T9" fmla="*/ 149 h 94"/>
                <a:gd name="T10" fmla="*/ 1065 w 46"/>
                <a:gd name="T11" fmla="*/ 140 h 94"/>
                <a:gd name="T12" fmla="*/ 2062 w 46"/>
                <a:gd name="T13" fmla="*/ 130 h 94"/>
                <a:gd name="T14" fmla="*/ 2793 w 46"/>
                <a:gd name="T15" fmla="*/ 109 h 94"/>
                <a:gd name="T16" fmla="*/ 3514 w 46"/>
                <a:gd name="T17" fmla="*/ 91 h 94"/>
                <a:gd name="T18" fmla="*/ 4000 w 46"/>
                <a:gd name="T19" fmla="*/ 71 h 94"/>
                <a:gd name="T20" fmla="*/ 4049 w 46"/>
                <a:gd name="T21" fmla="*/ 45 h 94"/>
                <a:gd name="T22" fmla="*/ 3746 w 46"/>
                <a:gd name="T23" fmla="*/ 15 h 94"/>
                <a:gd name="T24" fmla="*/ 2779 w 46"/>
                <a:gd name="T25" fmla="*/ 0 h 9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6" h="94">
                  <a:moveTo>
                    <a:pt x="31" y="0"/>
                  </a:moveTo>
                  <a:lnTo>
                    <a:pt x="20" y="38"/>
                  </a:lnTo>
                  <a:lnTo>
                    <a:pt x="15" y="62"/>
                  </a:lnTo>
                  <a:lnTo>
                    <a:pt x="11" y="79"/>
                  </a:lnTo>
                  <a:lnTo>
                    <a:pt x="0" y="94"/>
                  </a:lnTo>
                  <a:lnTo>
                    <a:pt x="12" y="88"/>
                  </a:lnTo>
                  <a:lnTo>
                    <a:pt x="23" y="80"/>
                  </a:lnTo>
                  <a:lnTo>
                    <a:pt x="32" y="69"/>
                  </a:lnTo>
                  <a:lnTo>
                    <a:pt x="40" y="57"/>
                  </a:lnTo>
                  <a:lnTo>
                    <a:pt x="45" y="44"/>
                  </a:lnTo>
                  <a:lnTo>
                    <a:pt x="46" y="30"/>
                  </a:lnTo>
                  <a:lnTo>
                    <a:pt x="42" y="15"/>
                  </a:lnTo>
                  <a:lnTo>
                    <a:pt x="3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74" name="Freeform 42">
              <a:extLst>
                <a:ext uri="{FF2B5EF4-FFF2-40B4-BE49-F238E27FC236}">
                  <a16:creationId xmlns:a16="http://schemas.microsoft.com/office/drawing/2014/main" id="{82BE4EF9-EDD3-4623-92CF-DC87DAEF4ECB}"/>
                </a:ext>
              </a:extLst>
            </p:cNvPr>
            <p:cNvSpPr>
              <a:spLocks/>
            </p:cNvSpPr>
            <p:nvPr/>
          </p:nvSpPr>
          <p:spPr bwMode="ltGray">
            <a:xfrm rot="1584153">
              <a:off x="585" y="466"/>
              <a:ext cx="72" cy="41"/>
            </a:xfrm>
            <a:custGeom>
              <a:avLst/>
              <a:gdLst>
                <a:gd name="T0" fmla="*/ 0 w 54"/>
                <a:gd name="T1" fmla="*/ 0 h 40"/>
                <a:gd name="T2" fmla="*/ 1 w 54"/>
                <a:gd name="T3" fmla="*/ 1 h 40"/>
                <a:gd name="T4" fmla="*/ 476 w 54"/>
                <a:gd name="T5" fmla="*/ 3 h 40"/>
                <a:gd name="T6" fmla="*/ 965 w 54"/>
                <a:gd name="T7" fmla="*/ 8 h 40"/>
                <a:gd name="T8" fmla="*/ 1552 w 54"/>
                <a:gd name="T9" fmla="*/ 12 h 40"/>
                <a:gd name="T10" fmla="*/ 2188 w 54"/>
                <a:gd name="T11" fmla="*/ 15 h 40"/>
                <a:gd name="T12" fmla="*/ 2871 w 54"/>
                <a:gd name="T13" fmla="*/ 17 h 40"/>
                <a:gd name="T14" fmla="*/ 3412 w 54"/>
                <a:gd name="T15" fmla="*/ 18 h 40"/>
                <a:gd name="T16" fmla="*/ 4047 w 54"/>
                <a:gd name="T17" fmla="*/ 16 h 40"/>
                <a:gd name="T18" fmla="*/ 3995 w 54"/>
                <a:gd name="T19" fmla="*/ 40 h 40"/>
                <a:gd name="T20" fmla="*/ 3771 w 54"/>
                <a:gd name="T21" fmla="*/ 48 h 40"/>
                <a:gd name="T22" fmla="*/ 3321 w 54"/>
                <a:gd name="T23" fmla="*/ 53 h 40"/>
                <a:gd name="T24" fmla="*/ 2759 w 54"/>
                <a:gd name="T25" fmla="*/ 55 h 40"/>
                <a:gd name="T26" fmla="*/ 2069 w 54"/>
                <a:gd name="T27" fmla="*/ 54 h 40"/>
                <a:gd name="T28" fmla="*/ 1401 w 54"/>
                <a:gd name="T29" fmla="*/ 47 h 40"/>
                <a:gd name="T30" fmla="*/ 724 w 54"/>
                <a:gd name="T31" fmla="*/ 35 h 40"/>
                <a:gd name="T32" fmla="*/ 0 w 54"/>
                <a:gd name="T33" fmla="*/ 0 h 4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4" h="40">
                  <a:moveTo>
                    <a:pt x="0" y="0"/>
                  </a:moveTo>
                  <a:lnTo>
                    <a:pt x="1" y="1"/>
                  </a:lnTo>
                  <a:lnTo>
                    <a:pt x="6" y="3"/>
                  </a:lnTo>
                  <a:lnTo>
                    <a:pt x="13" y="8"/>
                  </a:lnTo>
                  <a:lnTo>
                    <a:pt x="21" y="12"/>
                  </a:lnTo>
                  <a:lnTo>
                    <a:pt x="29" y="15"/>
                  </a:lnTo>
                  <a:lnTo>
                    <a:pt x="38" y="17"/>
                  </a:lnTo>
                  <a:lnTo>
                    <a:pt x="46" y="18"/>
                  </a:lnTo>
                  <a:lnTo>
                    <a:pt x="54" y="16"/>
                  </a:lnTo>
                  <a:lnTo>
                    <a:pt x="53" y="25"/>
                  </a:lnTo>
                  <a:lnTo>
                    <a:pt x="50" y="33"/>
                  </a:lnTo>
                  <a:lnTo>
                    <a:pt x="44" y="38"/>
                  </a:lnTo>
                  <a:lnTo>
                    <a:pt x="37" y="40"/>
                  </a:lnTo>
                  <a:lnTo>
                    <a:pt x="28" y="39"/>
                  </a:lnTo>
                  <a:lnTo>
                    <a:pt x="19" y="32"/>
                  </a:lnTo>
                  <a:lnTo>
                    <a:pt x="10" y="2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75" name="Freeform 43">
              <a:extLst>
                <a:ext uri="{FF2B5EF4-FFF2-40B4-BE49-F238E27FC236}">
                  <a16:creationId xmlns:a16="http://schemas.microsoft.com/office/drawing/2014/main" id="{E48BA1CA-8ED8-4525-BE22-60D8FCF14FE9}"/>
                </a:ext>
              </a:extLst>
            </p:cNvPr>
            <p:cNvSpPr>
              <a:spLocks/>
            </p:cNvSpPr>
            <p:nvPr/>
          </p:nvSpPr>
          <p:spPr bwMode="ltGray">
            <a:xfrm>
              <a:off x="0" y="886"/>
              <a:ext cx="360" cy="650"/>
            </a:xfrm>
            <a:custGeom>
              <a:avLst/>
              <a:gdLst>
                <a:gd name="T0" fmla="*/ 264 w 360"/>
                <a:gd name="T1" fmla="*/ 0 h 650"/>
                <a:gd name="T2" fmla="*/ 269 w 360"/>
                <a:gd name="T3" fmla="*/ 9 h 650"/>
                <a:gd name="T4" fmla="*/ 277 w 360"/>
                <a:gd name="T5" fmla="*/ 22 h 650"/>
                <a:gd name="T6" fmla="*/ 286 w 360"/>
                <a:gd name="T7" fmla="*/ 39 h 650"/>
                <a:gd name="T8" fmla="*/ 297 w 360"/>
                <a:gd name="T9" fmla="*/ 58 h 650"/>
                <a:gd name="T10" fmla="*/ 309 w 360"/>
                <a:gd name="T11" fmla="*/ 83 h 650"/>
                <a:gd name="T12" fmla="*/ 319 w 360"/>
                <a:gd name="T13" fmla="*/ 108 h 650"/>
                <a:gd name="T14" fmla="*/ 329 w 360"/>
                <a:gd name="T15" fmla="*/ 136 h 650"/>
                <a:gd name="T16" fmla="*/ 333 w 360"/>
                <a:gd name="T17" fmla="*/ 163 h 650"/>
                <a:gd name="T18" fmla="*/ 336 w 360"/>
                <a:gd name="T19" fmla="*/ 193 h 650"/>
                <a:gd name="T20" fmla="*/ 332 w 360"/>
                <a:gd name="T21" fmla="*/ 223 h 650"/>
                <a:gd name="T22" fmla="*/ 323 w 360"/>
                <a:gd name="T23" fmla="*/ 255 h 650"/>
                <a:gd name="T24" fmla="*/ 310 w 360"/>
                <a:gd name="T25" fmla="*/ 285 h 650"/>
                <a:gd name="T26" fmla="*/ 287 w 360"/>
                <a:gd name="T27" fmla="*/ 315 h 650"/>
                <a:gd name="T28" fmla="*/ 257 w 360"/>
                <a:gd name="T29" fmla="*/ 343 h 650"/>
                <a:gd name="T30" fmla="*/ 218 w 360"/>
                <a:gd name="T31" fmla="*/ 370 h 650"/>
                <a:gd name="T32" fmla="*/ 167 w 360"/>
                <a:gd name="T33" fmla="*/ 396 h 650"/>
                <a:gd name="T34" fmla="*/ 111 w 360"/>
                <a:gd name="T35" fmla="*/ 425 h 650"/>
                <a:gd name="T36" fmla="*/ 69 w 360"/>
                <a:gd name="T37" fmla="*/ 457 h 650"/>
                <a:gd name="T38" fmla="*/ 35 w 360"/>
                <a:gd name="T39" fmla="*/ 490 h 650"/>
                <a:gd name="T40" fmla="*/ 12 w 360"/>
                <a:gd name="T41" fmla="*/ 526 h 650"/>
                <a:gd name="T42" fmla="*/ 0 w 360"/>
                <a:gd name="T43" fmla="*/ 553 h 650"/>
                <a:gd name="T44" fmla="*/ 0 w 360"/>
                <a:gd name="T45" fmla="*/ 650 h 650"/>
                <a:gd name="T46" fmla="*/ 6 w 360"/>
                <a:gd name="T47" fmla="*/ 628 h 650"/>
                <a:gd name="T48" fmla="*/ 19 w 360"/>
                <a:gd name="T49" fmla="*/ 594 h 650"/>
                <a:gd name="T50" fmla="*/ 43 w 360"/>
                <a:gd name="T51" fmla="*/ 551 h 650"/>
                <a:gd name="T52" fmla="*/ 76 w 360"/>
                <a:gd name="T53" fmla="*/ 503 h 650"/>
                <a:gd name="T54" fmla="*/ 125 w 360"/>
                <a:gd name="T55" fmla="*/ 454 h 650"/>
                <a:gd name="T56" fmla="*/ 190 w 360"/>
                <a:gd name="T57" fmla="*/ 408 h 650"/>
                <a:gd name="T58" fmla="*/ 275 w 360"/>
                <a:gd name="T59" fmla="*/ 365 h 650"/>
                <a:gd name="T60" fmla="*/ 308 w 360"/>
                <a:gd name="T61" fmla="*/ 342 h 650"/>
                <a:gd name="T62" fmla="*/ 335 w 360"/>
                <a:gd name="T63" fmla="*/ 305 h 650"/>
                <a:gd name="T64" fmla="*/ 352 w 360"/>
                <a:gd name="T65" fmla="*/ 255 h 650"/>
                <a:gd name="T66" fmla="*/ 360 w 360"/>
                <a:gd name="T67" fmla="*/ 201 h 650"/>
                <a:gd name="T68" fmla="*/ 356 w 360"/>
                <a:gd name="T69" fmla="*/ 144 h 650"/>
                <a:gd name="T70" fmla="*/ 341 w 360"/>
                <a:gd name="T71" fmla="*/ 88 h 650"/>
                <a:gd name="T72" fmla="*/ 311 w 360"/>
                <a:gd name="T73" fmla="*/ 39 h 650"/>
                <a:gd name="T74" fmla="*/ 264 w 360"/>
                <a:gd name="T75" fmla="*/ 0 h 65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360" h="650">
                  <a:moveTo>
                    <a:pt x="264" y="0"/>
                  </a:moveTo>
                  <a:lnTo>
                    <a:pt x="269" y="9"/>
                  </a:lnTo>
                  <a:lnTo>
                    <a:pt x="277" y="22"/>
                  </a:lnTo>
                  <a:lnTo>
                    <a:pt x="286" y="39"/>
                  </a:lnTo>
                  <a:lnTo>
                    <a:pt x="297" y="58"/>
                  </a:lnTo>
                  <a:lnTo>
                    <a:pt x="309" y="83"/>
                  </a:lnTo>
                  <a:lnTo>
                    <a:pt x="319" y="108"/>
                  </a:lnTo>
                  <a:lnTo>
                    <a:pt x="329" y="136"/>
                  </a:lnTo>
                  <a:lnTo>
                    <a:pt x="333" y="163"/>
                  </a:lnTo>
                  <a:lnTo>
                    <a:pt x="336" y="193"/>
                  </a:lnTo>
                  <a:lnTo>
                    <a:pt x="332" y="223"/>
                  </a:lnTo>
                  <a:lnTo>
                    <a:pt x="323" y="255"/>
                  </a:lnTo>
                  <a:lnTo>
                    <a:pt x="310" y="285"/>
                  </a:lnTo>
                  <a:lnTo>
                    <a:pt x="287" y="315"/>
                  </a:lnTo>
                  <a:lnTo>
                    <a:pt x="257" y="343"/>
                  </a:lnTo>
                  <a:lnTo>
                    <a:pt x="218" y="370"/>
                  </a:lnTo>
                  <a:lnTo>
                    <a:pt x="167" y="396"/>
                  </a:lnTo>
                  <a:lnTo>
                    <a:pt x="111" y="425"/>
                  </a:lnTo>
                  <a:lnTo>
                    <a:pt x="69" y="457"/>
                  </a:lnTo>
                  <a:lnTo>
                    <a:pt x="35" y="490"/>
                  </a:lnTo>
                  <a:lnTo>
                    <a:pt x="12" y="526"/>
                  </a:lnTo>
                  <a:lnTo>
                    <a:pt x="0" y="553"/>
                  </a:lnTo>
                  <a:lnTo>
                    <a:pt x="0" y="650"/>
                  </a:lnTo>
                  <a:lnTo>
                    <a:pt x="6" y="628"/>
                  </a:lnTo>
                  <a:lnTo>
                    <a:pt x="19" y="594"/>
                  </a:lnTo>
                  <a:lnTo>
                    <a:pt x="43" y="551"/>
                  </a:lnTo>
                  <a:lnTo>
                    <a:pt x="76" y="503"/>
                  </a:lnTo>
                  <a:lnTo>
                    <a:pt x="125" y="454"/>
                  </a:lnTo>
                  <a:lnTo>
                    <a:pt x="190" y="408"/>
                  </a:lnTo>
                  <a:lnTo>
                    <a:pt x="275" y="365"/>
                  </a:lnTo>
                  <a:lnTo>
                    <a:pt x="308" y="342"/>
                  </a:lnTo>
                  <a:lnTo>
                    <a:pt x="335" y="305"/>
                  </a:lnTo>
                  <a:lnTo>
                    <a:pt x="352" y="255"/>
                  </a:lnTo>
                  <a:lnTo>
                    <a:pt x="360" y="201"/>
                  </a:lnTo>
                  <a:lnTo>
                    <a:pt x="356" y="144"/>
                  </a:lnTo>
                  <a:lnTo>
                    <a:pt x="341" y="88"/>
                  </a:lnTo>
                  <a:lnTo>
                    <a:pt x="311" y="39"/>
                  </a:lnTo>
                  <a:lnTo>
                    <a:pt x="264"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76" name="Freeform 44">
              <a:extLst>
                <a:ext uri="{FF2B5EF4-FFF2-40B4-BE49-F238E27FC236}">
                  <a16:creationId xmlns:a16="http://schemas.microsoft.com/office/drawing/2014/main" id="{14CC71B8-5A2B-4FC0-943C-15E9ACABC9A4}"/>
                </a:ext>
              </a:extLst>
            </p:cNvPr>
            <p:cNvSpPr>
              <a:spLocks/>
            </p:cNvSpPr>
            <p:nvPr/>
          </p:nvSpPr>
          <p:spPr bwMode="ltGray">
            <a:xfrm rot="1584153">
              <a:off x="56" y="84"/>
              <a:ext cx="804" cy="686"/>
            </a:xfrm>
            <a:custGeom>
              <a:avLst/>
              <a:gdLst>
                <a:gd name="T0" fmla="*/ 1449 w 596"/>
                <a:gd name="T1" fmla="*/ 575 h 666"/>
                <a:gd name="T2" fmla="*/ 537 w 596"/>
                <a:gd name="T3" fmla="*/ 533 h 666"/>
                <a:gd name="T4" fmla="*/ 0 w 596"/>
                <a:gd name="T5" fmla="*/ 450 h 666"/>
                <a:gd name="T6" fmla="*/ 324 w 596"/>
                <a:gd name="T7" fmla="*/ 347 h 666"/>
                <a:gd name="T8" fmla="*/ 2257 w 596"/>
                <a:gd name="T9" fmla="*/ 236 h 666"/>
                <a:gd name="T10" fmla="*/ 6133 w 596"/>
                <a:gd name="T11" fmla="*/ 133 h 666"/>
                <a:gd name="T12" fmla="*/ 12675 w 596"/>
                <a:gd name="T13" fmla="*/ 46 h 666"/>
                <a:gd name="T14" fmla="*/ 21995 w 596"/>
                <a:gd name="T15" fmla="*/ 2 h 666"/>
                <a:gd name="T16" fmla="*/ 33918 w 596"/>
                <a:gd name="T17" fmla="*/ 9 h 666"/>
                <a:gd name="T18" fmla="*/ 43149 w 596"/>
                <a:gd name="T19" fmla="*/ 105 h 666"/>
                <a:gd name="T20" fmla="*/ 49389 w 596"/>
                <a:gd name="T21" fmla="*/ 256 h 666"/>
                <a:gd name="T22" fmla="*/ 52665 w 596"/>
                <a:gd name="T23" fmla="*/ 445 h 666"/>
                <a:gd name="T24" fmla="*/ 53071 w 596"/>
                <a:gd name="T25" fmla="*/ 639 h 666"/>
                <a:gd name="T26" fmla="*/ 50501 w 596"/>
                <a:gd name="T27" fmla="*/ 818 h 666"/>
                <a:gd name="T28" fmla="*/ 45189 w 596"/>
                <a:gd name="T29" fmla="*/ 958 h 666"/>
                <a:gd name="T30" fmla="*/ 37177 w 596"/>
                <a:gd name="T31" fmla="*/ 1034 h 666"/>
                <a:gd name="T32" fmla="*/ 34691 w 596"/>
                <a:gd name="T33" fmla="*/ 1027 h 666"/>
                <a:gd name="T34" fmla="*/ 39341 w 596"/>
                <a:gd name="T35" fmla="*/ 963 h 666"/>
                <a:gd name="T36" fmla="*/ 42957 w 596"/>
                <a:gd name="T37" fmla="*/ 847 h 666"/>
                <a:gd name="T38" fmla="*/ 45445 w 596"/>
                <a:gd name="T39" fmla="*/ 707 h 666"/>
                <a:gd name="T40" fmla="*/ 46328 w 596"/>
                <a:gd name="T41" fmla="*/ 554 h 666"/>
                <a:gd name="T42" fmla="*/ 45794 w 596"/>
                <a:gd name="T43" fmla="*/ 402 h 666"/>
                <a:gd name="T44" fmla="*/ 43206 w 596"/>
                <a:gd name="T45" fmla="*/ 271 h 666"/>
                <a:gd name="T46" fmla="*/ 38597 w 596"/>
                <a:gd name="T47" fmla="*/ 175 h 666"/>
                <a:gd name="T48" fmla="*/ 30422 w 596"/>
                <a:gd name="T49" fmla="*/ 115 h 666"/>
                <a:gd name="T50" fmla="*/ 21941 w 596"/>
                <a:gd name="T51" fmla="*/ 94 h 666"/>
                <a:gd name="T52" fmla="*/ 15527 w 596"/>
                <a:gd name="T53" fmla="*/ 109 h 666"/>
                <a:gd name="T54" fmla="*/ 10805 w 596"/>
                <a:gd name="T55" fmla="*/ 156 h 666"/>
                <a:gd name="T56" fmla="*/ 7476 w 596"/>
                <a:gd name="T57" fmla="*/ 232 h 666"/>
                <a:gd name="T58" fmla="*/ 5088 w 596"/>
                <a:gd name="T59" fmla="*/ 321 h 666"/>
                <a:gd name="T60" fmla="*/ 3557 w 596"/>
                <a:gd name="T61" fmla="*/ 423 h 666"/>
                <a:gd name="T62" fmla="*/ 2498 w 596"/>
                <a:gd name="T63" fmla="*/ 526 h 66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596" h="666">
                  <a:moveTo>
                    <a:pt x="22" y="372"/>
                  </a:moveTo>
                  <a:lnTo>
                    <a:pt x="16" y="370"/>
                  </a:lnTo>
                  <a:lnTo>
                    <a:pt x="10" y="360"/>
                  </a:lnTo>
                  <a:lnTo>
                    <a:pt x="6" y="341"/>
                  </a:lnTo>
                  <a:lnTo>
                    <a:pt x="1" y="318"/>
                  </a:lnTo>
                  <a:lnTo>
                    <a:pt x="0" y="289"/>
                  </a:lnTo>
                  <a:lnTo>
                    <a:pt x="0" y="257"/>
                  </a:lnTo>
                  <a:lnTo>
                    <a:pt x="4" y="222"/>
                  </a:lnTo>
                  <a:lnTo>
                    <a:pt x="13" y="187"/>
                  </a:lnTo>
                  <a:lnTo>
                    <a:pt x="25" y="151"/>
                  </a:lnTo>
                  <a:lnTo>
                    <a:pt x="45" y="116"/>
                  </a:lnTo>
                  <a:lnTo>
                    <a:pt x="69" y="84"/>
                  </a:lnTo>
                  <a:lnTo>
                    <a:pt x="101" y="55"/>
                  </a:lnTo>
                  <a:lnTo>
                    <a:pt x="142" y="31"/>
                  </a:lnTo>
                  <a:lnTo>
                    <a:pt x="190" y="13"/>
                  </a:lnTo>
                  <a:lnTo>
                    <a:pt x="247" y="2"/>
                  </a:lnTo>
                  <a:lnTo>
                    <a:pt x="314" y="0"/>
                  </a:lnTo>
                  <a:lnTo>
                    <a:pt x="380" y="9"/>
                  </a:lnTo>
                  <a:lnTo>
                    <a:pt x="436" y="33"/>
                  </a:lnTo>
                  <a:lnTo>
                    <a:pt x="484" y="68"/>
                  </a:lnTo>
                  <a:lnTo>
                    <a:pt x="524" y="113"/>
                  </a:lnTo>
                  <a:lnTo>
                    <a:pt x="554" y="165"/>
                  </a:lnTo>
                  <a:lnTo>
                    <a:pt x="577" y="222"/>
                  </a:lnTo>
                  <a:lnTo>
                    <a:pt x="591" y="284"/>
                  </a:lnTo>
                  <a:lnTo>
                    <a:pt x="596" y="347"/>
                  </a:lnTo>
                  <a:lnTo>
                    <a:pt x="595" y="409"/>
                  </a:lnTo>
                  <a:lnTo>
                    <a:pt x="585" y="469"/>
                  </a:lnTo>
                  <a:lnTo>
                    <a:pt x="566" y="525"/>
                  </a:lnTo>
                  <a:lnTo>
                    <a:pt x="540" y="574"/>
                  </a:lnTo>
                  <a:lnTo>
                    <a:pt x="507" y="615"/>
                  </a:lnTo>
                  <a:lnTo>
                    <a:pt x="465" y="645"/>
                  </a:lnTo>
                  <a:lnTo>
                    <a:pt x="417" y="663"/>
                  </a:lnTo>
                  <a:lnTo>
                    <a:pt x="360" y="666"/>
                  </a:lnTo>
                  <a:lnTo>
                    <a:pt x="389" y="659"/>
                  </a:lnTo>
                  <a:lnTo>
                    <a:pt x="417" y="642"/>
                  </a:lnTo>
                  <a:lnTo>
                    <a:pt x="441" y="617"/>
                  </a:lnTo>
                  <a:lnTo>
                    <a:pt x="463" y="583"/>
                  </a:lnTo>
                  <a:lnTo>
                    <a:pt x="482" y="544"/>
                  </a:lnTo>
                  <a:lnTo>
                    <a:pt x="497" y="501"/>
                  </a:lnTo>
                  <a:lnTo>
                    <a:pt x="509" y="454"/>
                  </a:lnTo>
                  <a:lnTo>
                    <a:pt x="517" y="404"/>
                  </a:lnTo>
                  <a:lnTo>
                    <a:pt x="520" y="355"/>
                  </a:lnTo>
                  <a:lnTo>
                    <a:pt x="519" y="305"/>
                  </a:lnTo>
                  <a:lnTo>
                    <a:pt x="514" y="258"/>
                  </a:lnTo>
                  <a:lnTo>
                    <a:pt x="502" y="213"/>
                  </a:lnTo>
                  <a:lnTo>
                    <a:pt x="485" y="174"/>
                  </a:lnTo>
                  <a:lnTo>
                    <a:pt x="462" y="139"/>
                  </a:lnTo>
                  <a:lnTo>
                    <a:pt x="433" y="112"/>
                  </a:lnTo>
                  <a:lnTo>
                    <a:pt x="397" y="93"/>
                  </a:lnTo>
                  <a:lnTo>
                    <a:pt x="341" y="75"/>
                  </a:lnTo>
                  <a:lnTo>
                    <a:pt x="290" y="65"/>
                  </a:lnTo>
                  <a:lnTo>
                    <a:pt x="246" y="61"/>
                  </a:lnTo>
                  <a:lnTo>
                    <a:pt x="207" y="63"/>
                  </a:lnTo>
                  <a:lnTo>
                    <a:pt x="174" y="71"/>
                  </a:lnTo>
                  <a:lnTo>
                    <a:pt x="146" y="84"/>
                  </a:lnTo>
                  <a:lnTo>
                    <a:pt x="121" y="101"/>
                  </a:lnTo>
                  <a:lnTo>
                    <a:pt x="101" y="123"/>
                  </a:lnTo>
                  <a:lnTo>
                    <a:pt x="84" y="149"/>
                  </a:lnTo>
                  <a:lnTo>
                    <a:pt x="69" y="176"/>
                  </a:lnTo>
                  <a:lnTo>
                    <a:pt x="57" y="206"/>
                  </a:lnTo>
                  <a:lnTo>
                    <a:pt x="48" y="239"/>
                  </a:lnTo>
                  <a:lnTo>
                    <a:pt x="40" y="272"/>
                  </a:lnTo>
                  <a:lnTo>
                    <a:pt x="33" y="305"/>
                  </a:lnTo>
                  <a:lnTo>
                    <a:pt x="28" y="339"/>
                  </a:lnTo>
                  <a:lnTo>
                    <a:pt x="22" y="372"/>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58413" name="Rectangle 45">
            <a:extLst>
              <a:ext uri="{FF2B5EF4-FFF2-40B4-BE49-F238E27FC236}">
                <a16:creationId xmlns:a16="http://schemas.microsoft.com/office/drawing/2014/main" id="{05BF1570-80FB-420C-955C-36F6A7A7B409}"/>
              </a:ext>
            </a:extLst>
          </p:cNvPr>
          <p:cNvSpPr>
            <a:spLocks noGrp="1" noChangeArrowheads="1"/>
          </p:cNvSpPr>
          <p:nvPr>
            <p:ph type="title"/>
          </p:nvPr>
        </p:nvSpPr>
        <p:spPr bwMode="auto">
          <a:xfrm>
            <a:off x="442913" y="103188"/>
            <a:ext cx="8243887" cy="131445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2052" name="Rectangle 46">
            <a:extLst>
              <a:ext uri="{FF2B5EF4-FFF2-40B4-BE49-F238E27FC236}">
                <a16:creationId xmlns:a16="http://schemas.microsoft.com/office/drawing/2014/main" id="{BC82702F-8F77-4CD4-BA03-02C587BEB919}"/>
              </a:ext>
            </a:extLst>
          </p:cNvPr>
          <p:cNvSpPr>
            <a:spLocks noGrp="1" noChangeArrowheads="1"/>
          </p:cNvSpPr>
          <p:nvPr>
            <p:ph type="body" idx="1"/>
          </p:nvPr>
        </p:nvSpPr>
        <p:spPr bwMode="auto">
          <a:xfrm>
            <a:off x="457200" y="1600200"/>
            <a:ext cx="8229600" cy="445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58415" name="Rectangle 47">
            <a:extLst>
              <a:ext uri="{FF2B5EF4-FFF2-40B4-BE49-F238E27FC236}">
                <a16:creationId xmlns:a16="http://schemas.microsoft.com/office/drawing/2014/main" id="{0996AC47-96A8-40BE-A5C2-6761B8C1D0F0}"/>
              </a:ext>
            </a:extLst>
          </p:cNvPr>
          <p:cNvSpPr>
            <a:spLocks noGrp="1" noChangeArrowheads="1"/>
          </p:cNvSpPr>
          <p:nvPr>
            <p:ph type="dt" sz="half" idx="2"/>
          </p:nvPr>
        </p:nvSpPr>
        <p:spPr bwMode="auto">
          <a:xfrm>
            <a:off x="457200" y="6243638"/>
            <a:ext cx="2133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1" hangingPunct="1">
              <a:defRPr sz="1400">
                <a:cs typeface="Arial" charset="0"/>
              </a:defRPr>
            </a:lvl1pPr>
          </a:lstStyle>
          <a:p>
            <a:pPr>
              <a:defRPr/>
            </a:pPr>
            <a:fld id="{F9C2DB98-2F6F-425F-B384-74F3EDFDCF2C}" type="datetimeFigureOut">
              <a:rPr lang="en-US"/>
              <a:pPr>
                <a:defRPr/>
              </a:pPr>
              <a:t>12/7/2022</a:t>
            </a:fld>
            <a:endParaRPr lang="en-US"/>
          </a:p>
        </p:txBody>
      </p:sp>
      <p:sp>
        <p:nvSpPr>
          <p:cNvPr id="58416" name="Rectangle 48">
            <a:extLst>
              <a:ext uri="{FF2B5EF4-FFF2-40B4-BE49-F238E27FC236}">
                <a16:creationId xmlns:a16="http://schemas.microsoft.com/office/drawing/2014/main" id="{12E97C3E-EB30-43E7-A1A8-DB12ADC6E66F}"/>
              </a:ext>
            </a:extLst>
          </p:cNvPr>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eaLnBrk="1" hangingPunct="1">
              <a:defRPr sz="1400">
                <a:cs typeface="Arial" charset="0"/>
              </a:defRPr>
            </a:lvl1pPr>
          </a:lstStyle>
          <a:p>
            <a:pPr>
              <a:defRPr/>
            </a:pPr>
            <a:endParaRPr lang="en-US"/>
          </a:p>
        </p:txBody>
      </p:sp>
      <p:sp>
        <p:nvSpPr>
          <p:cNvPr id="58417" name="Rectangle 49">
            <a:extLst>
              <a:ext uri="{FF2B5EF4-FFF2-40B4-BE49-F238E27FC236}">
                <a16:creationId xmlns:a16="http://schemas.microsoft.com/office/drawing/2014/main" id="{48C92439-621F-4F7A-856D-377C7018EFE4}"/>
              </a:ext>
            </a:extLst>
          </p:cNvPr>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1" hangingPunct="1">
              <a:defRPr sz="1400"/>
            </a:lvl1pPr>
          </a:lstStyle>
          <a:p>
            <a:fld id="{04F18D22-6B4E-42A4-8657-924FEBD224A6}" type="slidenum">
              <a:rPr lang="en-US" altLang="en-US"/>
              <a:pPr/>
              <a:t>‹#›</a:t>
            </a:fld>
            <a:endParaRPr lang="en-US" altLang="en-US"/>
          </a:p>
        </p:txBody>
      </p:sp>
    </p:spTree>
    <p:extLst>
      <p:ext uri="{BB962C8B-B14F-4D97-AF65-F5344CB8AC3E}">
        <p14:creationId xmlns:p14="http://schemas.microsoft.com/office/powerpoint/2010/main" val="187446869"/>
      </p:ext>
    </p:extLst>
  </p:cSld>
  <p:clrMap bg1="lt1" tx1="dk1" bg2="lt2" tx2="dk2" accent1="accent1" accent2="accent2" accent3="accent3" accent4="accent4" accent5="accent5" accent6="accent6" hlink="hlink" folHlink="folHlink"/>
  <p:sldLayoutIdLst>
    <p:sldLayoutId id="2147484348" r:id="rId1"/>
    <p:sldLayoutId id="2147484349" r:id="rId2"/>
    <p:sldLayoutId id="2147484350" r:id="rId3"/>
    <p:sldLayoutId id="2147484351" r:id="rId4"/>
    <p:sldLayoutId id="2147484352" r:id="rId5"/>
    <p:sldLayoutId id="2147484353" r:id="rId6"/>
    <p:sldLayoutId id="2147484354" r:id="rId7"/>
    <p:sldLayoutId id="2147484355" r:id="rId8"/>
    <p:sldLayoutId id="2147484356" r:id="rId9"/>
    <p:sldLayoutId id="2147484357" r:id="rId10"/>
    <p:sldLayoutId id="2147484358" r:id="rId11"/>
    <p:sldLayoutId id="2147484359" r:id="rId12"/>
  </p:sldLayoutIdLst>
  <p:txStyles>
    <p:titleStyle>
      <a:lvl1pPr algn="ctr" rtl="0" eaLnBrk="0" fontAlgn="base" hangingPunct="0">
        <a:lnSpc>
          <a:spcPct val="90000"/>
        </a:lnSpc>
        <a:spcBef>
          <a:spcPct val="0"/>
        </a:spcBef>
        <a:spcAft>
          <a:spcPct val="0"/>
        </a:spcAft>
        <a:defRPr sz="4400">
          <a:solidFill>
            <a:srgbClr val="FF0000"/>
          </a:solidFill>
          <a:effectLst>
            <a:outerShdw blurRad="38100" dist="38100" dir="2700000" algn="tl">
              <a:srgbClr val="C0C0C0"/>
            </a:outerShdw>
          </a:effectLst>
          <a:latin typeface="+mj-lt"/>
          <a:ea typeface="+mj-ea"/>
          <a:cs typeface="+mj-cs"/>
        </a:defRPr>
      </a:lvl1pPr>
      <a:lvl2pPr algn="ctr" rtl="0" eaLnBrk="0" fontAlgn="base" hangingPunct="0">
        <a:lnSpc>
          <a:spcPct val="90000"/>
        </a:lnSpc>
        <a:spcBef>
          <a:spcPct val="0"/>
        </a:spcBef>
        <a:spcAft>
          <a:spcPct val="0"/>
        </a:spcAft>
        <a:defRPr sz="4400">
          <a:solidFill>
            <a:srgbClr val="FF0000"/>
          </a:solidFill>
          <a:effectLst>
            <a:outerShdw blurRad="38100" dist="38100" dir="2700000" algn="tl">
              <a:srgbClr val="C0C0C0"/>
            </a:outerShdw>
          </a:effectLst>
          <a:latin typeface="Arial" charset="0"/>
        </a:defRPr>
      </a:lvl2pPr>
      <a:lvl3pPr algn="ctr" rtl="0" eaLnBrk="0" fontAlgn="base" hangingPunct="0">
        <a:lnSpc>
          <a:spcPct val="90000"/>
        </a:lnSpc>
        <a:spcBef>
          <a:spcPct val="0"/>
        </a:spcBef>
        <a:spcAft>
          <a:spcPct val="0"/>
        </a:spcAft>
        <a:defRPr sz="4400">
          <a:solidFill>
            <a:srgbClr val="FF0000"/>
          </a:solidFill>
          <a:effectLst>
            <a:outerShdw blurRad="38100" dist="38100" dir="2700000" algn="tl">
              <a:srgbClr val="C0C0C0"/>
            </a:outerShdw>
          </a:effectLst>
          <a:latin typeface="Arial" charset="0"/>
        </a:defRPr>
      </a:lvl3pPr>
      <a:lvl4pPr algn="ctr" rtl="0" eaLnBrk="0" fontAlgn="base" hangingPunct="0">
        <a:lnSpc>
          <a:spcPct val="90000"/>
        </a:lnSpc>
        <a:spcBef>
          <a:spcPct val="0"/>
        </a:spcBef>
        <a:spcAft>
          <a:spcPct val="0"/>
        </a:spcAft>
        <a:defRPr sz="4400">
          <a:solidFill>
            <a:srgbClr val="FF0000"/>
          </a:solidFill>
          <a:effectLst>
            <a:outerShdw blurRad="38100" dist="38100" dir="2700000" algn="tl">
              <a:srgbClr val="C0C0C0"/>
            </a:outerShdw>
          </a:effectLst>
          <a:latin typeface="Arial" charset="0"/>
        </a:defRPr>
      </a:lvl4pPr>
      <a:lvl5pPr algn="ctr" rtl="0" eaLnBrk="0" fontAlgn="base" hangingPunct="0">
        <a:lnSpc>
          <a:spcPct val="90000"/>
        </a:lnSpc>
        <a:spcBef>
          <a:spcPct val="0"/>
        </a:spcBef>
        <a:spcAft>
          <a:spcPct val="0"/>
        </a:spcAft>
        <a:defRPr sz="4400">
          <a:solidFill>
            <a:srgbClr val="FF0000"/>
          </a:solidFill>
          <a:effectLst>
            <a:outerShdw blurRad="38100" dist="38100" dir="2700000" algn="tl">
              <a:srgbClr val="C0C0C0"/>
            </a:outerShdw>
          </a:effectLst>
          <a:latin typeface="Arial" charset="0"/>
        </a:defRPr>
      </a:lvl5pPr>
      <a:lvl6pPr marL="457200" algn="ctr" rtl="0" eaLnBrk="1" fontAlgn="base" hangingPunct="1">
        <a:lnSpc>
          <a:spcPct val="90000"/>
        </a:lnSpc>
        <a:spcBef>
          <a:spcPct val="0"/>
        </a:spcBef>
        <a:spcAft>
          <a:spcPct val="0"/>
        </a:spcAft>
        <a:defRPr sz="4400">
          <a:solidFill>
            <a:srgbClr val="FF0000"/>
          </a:solidFill>
          <a:effectLst>
            <a:outerShdw blurRad="38100" dist="38100" dir="2700000" algn="tl">
              <a:srgbClr val="C0C0C0"/>
            </a:outerShdw>
          </a:effectLst>
          <a:latin typeface="Arial" charset="0"/>
        </a:defRPr>
      </a:lvl6pPr>
      <a:lvl7pPr marL="914400" algn="ctr" rtl="0" eaLnBrk="1" fontAlgn="base" hangingPunct="1">
        <a:lnSpc>
          <a:spcPct val="90000"/>
        </a:lnSpc>
        <a:spcBef>
          <a:spcPct val="0"/>
        </a:spcBef>
        <a:spcAft>
          <a:spcPct val="0"/>
        </a:spcAft>
        <a:defRPr sz="4400">
          <a:solidFill>
            <a:srgbClr val="FF0000"/>
          </a:solidFill>
          <a:effectLst>
            <a:outerShdw blurRad="38100" dist="38100" dir="2700000" algn="tl">
              <a:srgbClr val="C0C0C0"/>
            </a:outerShdw>
          </a:effectLst>
          <a:latin typeface="Arial" charset="0"/>
        </a:defRPr>
      </a:lvl7pPr>
      <a:lvl8pPr marL="1371600" algn="ctr" rtl="0" eaLnBrk="1" fontAlgn="base" hangingPunct="1">
        <a:lnSpc>
          <a:spcPct val="90000"/>
        </a:lnSpc>
        <a:spcBef>
          <a:spcPct val="0"/>
        </a:spcBef>
        <a:spcAft>
          <a:spcPct val="0"/>
        </a:spcAft>
        <a:defRPr sz="4400">
          <a:solidFill>
            <a:srgbClr val="FF0000"/>
          </a:solidFill>
          <a:effectLst>
            <a:outerShdw blurRad="38100" dist="38100" dir="2700000" algn="tl">
              <a:srgbClr val="C0C0C0"/>
            </a:outerShdw>
          </a:effectLst>
          <a:latin typeface="Arial" charset="0"/>
        </a:defRPr>
      </a:lvl8pPr>
      <a:lvl9pPr marL="1828800" algn="ctr" rtl="0" eaLnBrk="1" fontAlgn="base" hangingPunct="1">
        <a:lnSpc>
          <a:spcPct val="90000"/>
        </a:lnSpc>
        <a:spcBef>
          <a:spcPct val="0"/>
        </a:spcBef>
        <a:spcAft>
          <a:spcPct val="0"/>
        </a:spcAft>
        <a:defRPr sz="4400">
          <a:solidFill>
            <a:srgbClr val="FF0000"/>
          </a:solidFill>
          <a:effectLst>
            <a:outerShdw blurRad="38100" dist="38100" dir="2700000" algn="tl">
              <a:srgbClr val="C0C0C0"/>
            </a:outerShdw>
          </a:effectLst>
          <a:latin typeface="Arial" charset="0"/>
        </a:defRPr>
      </a:lvl9pPr>
    </p:titleStyle>
    <p:bodyStyle>
      <a:lvl1pPr marL="342900" indent="-342900" algn="l" rtl="0" eaLnBrk="0" fontAlgn="base" hangingPunct="0">
        <a:spcBef>
          <a:spcPct val="20000"/>
        </a:spcBef>
        <a:spcAft>
          <a:spcPct val="0"/>
        </a:spcAft>
        <a:buChar char="•"/>
        <a:defRPr sz="3200">
          <a:solidFill>
            <a:srgbClr val="0000FF"/>
          </a:solidFill>
          <a:latin typeface="+mn-lt"/>
          <a:ea typeface="+mn-ea"/>
          <a:cs typeface="+mn-cs"/>
        </a:defRPr>
      </a:lvl1pPr>
      <a:lvl2pPr marL="742950" indent="-285750" algn="l" rtl="0" eaLnBrk="0" fontAlgn="base" hangingPunct="0">
        <a:spcBef>
          <a:spcPct val="20000"/>
        </a:spcBef>
        <a:spcAft>
          <a:spcPct val="0"/>
        </a:spcAft>
        <a:buChar char="–"/>
        <a:defRPr sz="3200">
          <a:solidFill>
            <a:srgbClr val="0000FF"/>
          </a:solidFill>
          <a:latin typeface="+mn-lt"/>
        </a:defRPr>
      </a:lvl2pPr>
      <a:lvl3pPr marL="1143000" indent="-228600" algn="l" rtl="0" eaLnBrk="0" fontAlgn="base" hangingPunct="0">
        <a:spcBef>
          <a:spcPct val="20000"/>
        </a:spcBef>
        <a:spcAft>
          <a:spcPct val="0"/>
        </a:spcAft>
        <a:buChar char="•"/>
        <a:defRPr sz="3200">
          <a:solidFill>
            <a:srgbClr val="0000FF"/>
          </a:solidFill>
          <a:latin typeface="+mn-lt"/>
        </a:defRPr>
      </a:lvl3pPr>
      <a:lvl4pPr marL="1600200" indent="-228600" algn="l" rtl="0" eaLnBrk="0" fontAlgn="base" hangingPunct="0">
        <a:spcBef>
          <a:spcPct val="20000"/>
        </a:spcBef>
        <a:spcAft>
          <a:spcPct val="0"/>
        </a:spcAft>
        <a:buChar char="–"/>
        <a:defRPr sz="3200">
          <a:solidFill>
            <a:srgbClr val="0000FF"/>
          </a:solidFill>
          <a:latin typeface="+mn-lt"/>
        </a:defRPr>
      </a:lvl4pPr>
      <a:lvl5pPr marL="2057400" indent="-228600" algn="l" rtl="0" eaLnBrk="0" fontAlgn="base" hangingPunct="0">
        <a:spcBef>
          <a:spcPct val="20000"/>
        </a:spcBef>
        <a:spcAft>
          <a:spcPct val="0"/>
        </a:spcAft>
        <a:buChar char="»"/>
        <a:defRPr sz="3200">
          <a:solidFill>
            <a:srgbClr val="0000FF"/>
          </a:solidFill>
          <a:latin typeface="+mn-lt"/>
        </a:defRPr>
      </a:lvl5pPr>
      <a:lvl6pPr marL="2514600" indent="-228600" algn="l" rtl="0" eaLnBrk="1" fontAlgn="base" hangingPunct="1">
        <a:spcBef>
          <a:spcPct val="20000"/>
        </a:spcBef>
        <a:spcAft>
          <a:spcPct val="0"/>
        </a:spcAft>
        <a:buChar char="»"/>
        <a:defRPr sz="3200">
          <a:solidFill>
            <a:srgbClr val="0000FF"/>
          </a:solidFill>
          <a:latin typeface="+mn-lt"/>
        </a:defRPr>
      </a:lvl6pPr>
      <a:lvl7pPr marL="2971800" indent="-228600" algn="l" rtl="0" eaLnBrk="1" fontAlgn="base" hangingPunct="1">
        <a:spcBef>
          <a:spcPct val="20000"/>
        </a:spcBef>
        <a:spcAft>
          <a:spcPct val="0"/>
        </a:spcAft>
        <a:buChar char="»"/>
        <a:defRPr sz="3200">
          <a:solidFill>
            <a:srgbClr val="0000FF"/>
          </a:solidFill>
          <a:latin typeface="+mn-lt"/>
        </a:defRPr>
      </a:lvl7pPr>
      <a:lvl8pPr marL="3429000" indent="-228600" algn="l" rtl="0" eaLnBrk="1" fontAlgn="base" hangingPunct="1">
        <a:spcBef>
          <a:spcPct val="20000"/>
        </a:spcBef>
        <a:spcAft>
          <a:spcPct val="0"/>
        </a:spcAft>
        <a:buChar char="»"/>
        <a:defRPr sz="3200">
          <a:solidFill>
            <a:srgbClr val="0000FF"/>
          </a:solidFill>
          <a:latin typeface="+mn-lt"/>
        </a:defRPr>
      </a:lvl8pPr>
      <a:lvl9pPr marL="3886200" indent="-228600" algn="l" rtl="0" eaLnBrk="1" fontAlgn="base" hangingPunct="1">
        <a:spcBef>
          <a:spcPct val="20000"/>
        </a:spcBef>
        <a:spcAft>
          <a:spcPct val="0"/>
        </a:spcAft>
        <a:buChar char="»"/>
        <a:defRPr sz="3200">
          <a:solidFill>
            <a:srgbClr val="0000FF"/>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2E0763B9-2067-4817-A97B-E7A1D2667745}"/>
              </a:ext>
            </a:extLst>
          </p:cNvPr>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B90DF650-C8A1-4160-B0A7-1DA2449313D6}"/>
              </a:ext>
            </a:extLst>
          </p:cNvPr>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13DF4A29-670D-499B-BFE0-7B5D9BEF364D}"/>
              </a:ext>
            </a:extLst>
          </p:cNvPr>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cs typeface="Arial" charset="0"/>
              </a:defRPr>
            </a:lvl1pPr>
          </a:lstStyle>
          <a:p>
            <a:pPr>
              <a:defRPr/>
            </a:pPr>
            <a:endParaRPr lang="en-US"/>
          </a:p>
        </p:txBody>
      </p:sp>
      <p:sp>
        <p:nvSpPr>
          <p:cNvPr id="1029" name="Rectangle 5">
            <a:extLst>
              <a:ext uri="{FF2B5EF4-FFF2-40B4-BE49-F238E27FC236}">
                <a16:creationId xmlns:a16="http://schemas.microsoft.com/office/drawing/2014/main" id="{8D11EE80-17A0-4DDD-B2DE-780F8AA79301}"/>
              </a:ext>
            </a:extLst>
          </p:cNvPr>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cs typeface="Arial" charset="0"/>
              </a:defRPr>
            </a:lvl1pPr>
          </a:lstStyle>
          <a:p>
            <a:pPr>
              <a:defRPr/>
            </a:pPr>
            <a:endParaRPr lang="en-US"/>
          </a:p>
        </p:txBody>
      </p:sp>
      <p:sp>
        <p:nvSpPr>
          <p:cNvPr id="1030" name="Rectangle 6">
            <a:extLst>
              <a:ext uri="{FF2B5EF4-FFF2-40B4-BE49-F238E27FC236}">
                <a16:creationId xmlns:a16="http://schemas.microsoft.com/office/drawing/2014/main" id="{E56A4B2C-7429-4DDC-B629-755D0C777A50}"/>
              </a:ext>
            </a:extLst>
          </p:cNvPr>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0243AEB5-1D41-4189-AFD9-097A5D88C9C0}" type="slidenum">
              <a:rPr lang="en-US" altLang="en-US"/>
              <a:pPr/>
              <a:t>‹#›</a:t>
            </a:fld>
            <a:endParaRPr lang="en-US" altLang="en-US"/>
          </a:p>
        </p:txBody>
      </p:sp>
    </p:spTree>
    <p:extLst>
      <p:ext uri="{BB962C8B-B14F-4D97-AF65-F5344CB8AC3E}">
        <p14:creationId xmlns:p14="http://schemas.microsoft.com/office/powerpoint/2010/main" val="3059654310"/>
      </p:ext>
    </p:extLst>
  </p:cSld>
  <p:clrMap bg1="lt1" tx1="dk1" bg2="lt2" tx2="dk2" accent1="accent1" accent2="accent2" accent3="accent3" accent4="accent4" accent5="accent5" accent6="accent6" hlink="hlink" folHlink="folHlink"/>
  <p:sldLayoutIdLst>
    <p:sldLayoutId id="2147484361" r:id="rId1"/>
    <p:sldLayoutId id="2147484362" r:id="rId2"/>
    <p:sldLayoutId id="2147484363" r:id="rId3"/>
    <p:sldLayoutId id="2147484364" r:id="rId4"/>
    <p:sldLayoutId id="2147484365" r:id="rId5"/>
    <p:sldLayoutId id="2147484366" r:id="rId6"/>
    <p:sldLayoutId id="2147484367" r:id="rId7"/>
    <p:sldLayoutId id="2147484368" r:id="rId8"/>
    <p:sldLayoutId id="2147484369" r:id="rId9"/>
    <p:sldLayoutId id="2147484370" r:id="rId10"/>
    <p:sldLayoutId id="2147484371"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Title Placeholder 1">
            <a:extLst>
              <a:ext uri="{FF2B5EF4-FFF2-40B4-BE49-F238E27FC236}">
                <a16:creationId xmlns:a16="http://schemas.microsoft.com/office/drawing/2014/main" id="{1ED2F863-9B53-40F2-A96F-90D9E0EE821D}"/>
              </a:ext>
            </a:extLst>
          </p:cNvPr>
          <p:cNvSpPr>
            <a:spLocks noGrp="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vi-VN" altLang="en-US"/>
          </a:p>
        </p:txBody>
      </p:sp>
      <p:sp>
        <p:nvSpPr>
          <p:cNvPr id="2051" name="Text Placeholder 2">
            <a:extLst>
              <a:ext uri="{FF2B5EF4-FFF2-40B4-BE49-F238E27FC236}">
                <a16:creationId xmlns:a16="http://schemas.microsoft.com/office/drawing/2014/main" id="{A59995DB-606B-452D-955D-402CAE26A1EC}"/>
              </a:ext>
            </a:extLst>
          </p:cNvPr>
          <p:cNvSpPr>
            <a:spLocks noGrp="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vi-VN" altLang="en-US"/>
          </a:p>
        </p:txBody>
      </p:sp>
      <p:sp>
        <p:nvSpPr>
          <p:cNvPr id="4" name="Date Placeholder 3">
            <a:extLst>
              <a:ext uri="{FF2B5EF4-FFF2-40B4-BE49-F238E27FC236}">
                <a16:creationId xmlns:a16="http://schemas.microsoft.com/office/drawing/2014/main" id="{5C3441AE-91E1-4319-8ED0-BBF43728ADF6}"/>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eaLnBrk="1" hangingPunct="1">
              <a:defRPr sz="900">
                <a:solidFill>
                  <a:schemeClr val="tx1">
                    <a:tint val="75000"/>
                  </a:schemeClr>
                </a:solidFill>
              </a:defRPr>
            </a:lvl1pPr>
          </a:lstStyle>
          <a:p>
            <a:pPr>
              <a:defRPr/>
            </a:pPr>
            <a:fld id="{951C2B71-0074-46A4-B871-B2D8F9FAB257}" type="datetime1">
              <a:rPr lang="en-US"/>
              <a:pPr>
                <a:defRPr/>
              </a:pPr>
              <a:t>12/7/2022</a:t>
            </a:fld>
            <a:endParaRPr lang="en-US"/>
          </a:p>
        </p:txBody>
      </p:sp>
      <p:sp>
        <p:nvSpPr>
          <p:cNvPr id="5" name="Footer Placeholder 4">
            <a:extLst>
              <a:ext uri="{FF2B5EF4-FFF2-40B4-BE49-F238E27FC236}">
                <a16:creationId xmlns:a16="http://schemas.microsoft.com/office/drawing/2014/main" id="{00BA8ED7-4D74-461A-A8E7-ED49A95BCDB6}"/>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eaLnBrk="1" hangingPunct="1">
              <a:defRPr sz="900">
                <a:solidFill>
                  <a:schemeClr val="tx1">
                    <a:tint val="75000"/>
                  </a:schemeClr>
                </a:solidFill>
              </a:defRPr>
            </a:lvl1pPr>
          </a:lstStyle>
          <a:p>
            <a:pPr>
              <a:defRPr/>
            </a:pPr>
            <a:r>
              <a:rPr lang="en-US"/>
              <a:t>Hoàng Thị Hồng</a:t>
            </a:r>
          </a:p>
        </p:txBody>
      </p:sp>
      <p:sp>
        <p:nvSpPr>
          <p:cNvPr id="6" name="Slide Number Placeholder 5">
            <a:extLst>
              <a:ext uri="{FF2B5EF4-FFF2-40B4-BE49-F238E27FC236}">
                <a16:creationId xmlns:a16="http://schemas.microsoft.com/office/drawing/2014/main" id="{33562E06-B330-4C9C-8E6B-DA8C5D135DAE}"/>
              </a:ext>
            </a:extLst>
          </p:cNvPr>
          <p:cNvSpPr>
            <a:spLocks noGrp="1"/>
          </p:cNvSpPr>
          <p:nvPr>
            <p:ph type="sldNum" sz="quarter" idx="4"/>
          </p:nvPr>
        </p:nvSpPr>
        <p:spPr>
          <a:xfrm>
            <a:off x="6457950" y="6356350"/>
            <a:ext cx="20574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900">
                <a:solidFill>
                  <a:srgbClr val="898989"/>
                </a:solidFill>
              </a:defRPr>
            </a:lvl1pPr>
          </a:lstStyle>
          <a:p>
            <a:fld id="{6D212DE7-9FC9-4715-B8B5-95E5844A12F1}"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4254" r:id="rId1"/>
    <p:sldLayoutId id="2147484255" r:id="rId2"/>
    <p:sldLayoutId id="2147484256" r:id="rId3"/>
    <p:sldLayoutId id="2147484257" r:id="rId4"/>
    <p:sldLayoutId id="2147484258" r:id="rId5"/>
    <p:sldLayoutId id="2147484259" r:id="rId6"/>
    <p:sldLayoutId id="2147484260" r:id="rId7"/>
    <p:sldLayoutId id="2147484261" r:id="rId8"/>
    <p:sldLayoutId id="2147484262" r:id="rId9"/>
    <p:sldLayoutId id="2147484263" r:id="rId10"/>
    <p:sldLayoutId id="2147484264" r:id="rId11"/>
  </p:sldLayoutIdLst>
  <p:hf hdr="0" ftr="0" dt="0"/>
  <p:txStyles>
    <p:titleStyle>
      <a:lvl1pPr algn="l" defTabSz="685800"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2pPr>
      <a:lvl3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3pPr>
      <a:lvl4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4pPr>
      <a:lvl5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5pPr>
      <a:lvl6pPr marL="457200" algn="l" defTabSz="685800" rtl="0" fontAlgn="base">
        <a:lnSpc>
          <a:spcPct val="90000"/>
        </a:lnSpc>
        <a:spcBef>
          <a:spcPct val="0"/>
        </a:spcBef>
        <a:spcAft>
          <a:spcPct val="0"/>
        </a:spcAft>
        <a:defRPr sz="3300">
          <a:solidFill>
            <a:schemeClr val="tx1"/>
          </a:solidFill>
          <a:latin typeface="Calibri Light" panose="020F0302020204030204" pitchFamily="34" charset="0"/>
        </a:defRPr>
      </a:lvl6pPr>
      <a:lvl7pPr marL="914400" algn="l" defTabSz="685800" rtl="0" fontAlgn="base">
        <a:lnSpc>
          <a:spcPct val="90000"/>
        </a:lnSpc>
        <a:spcBef>
          <a:spcPct val="0"/>
        </a:spcBef>
        <a:spcAft>
          <a:spcPct val="0"/>
        </a:spcAft>
        <a:defRPr sz="3300">
          <a:solidFill>
            <a:schemeClr val="tx1"/>
          </a:solidFill>
          <a:latin typeface="Calibri Light" panose="020F0302020204030204" pitchFamily="34" charset="0"/>
        </a:defRPr>
      </a:lvl7pPr>
      <a:lvl8pPr marL="1371600" algn="l" defTabSz="685800" rtl="0" fontAlgn="base">
        <a:lnSpc>
          <a:spcPct val="90000"/>
        </a:lnSpc>
        <a:spcBef>
          <a:spcPct val="0"/>
        </a:spcBef>
        <a:spcAft>
          <a:spcPct val="0"/>
        </a:spcAft>
        <a:defRPr sz="3300">
          <a:solidFill>
            <a:schemeClr val="tx1"/>
          </a:solidFill>
          <a:latin typeface="Calibri Light" panose="020F0302020204030204" pitchFamily="34" charset="0"/>
        </a:defRPr>
      </a:lvl8pPr>
      <a:lvl9pPr marL="1828800" algn="l" defTabSz="685800" rtl="0" fontAlgn="base">
        <a:lnSpc>
          <a:spcPct val="90000"/>
        </a:lnSpc>
        <a:spcBef>
          <a:spcPct val="0"/>
        </a:spcBef>
        <a:spcAft>
          <a:spcPct val="0"/>
        </a:spcAft>
        <a:defRPr sz="3300">
          <a:solidFill>
            <a:schemeClr val="tx1"/>
          </a:solidFill>
          <a:latin typeface="Calibri Light" panose="020F0302020204030204" pitchFamily="34" charset="0"/>
        </a:defRPr>
      </a:lvl9pPr>
    </p:titleStyle>
    <p:body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vi-V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Title Placeholder 1">
            <a:extLst>
              <a:ext uri="{FF2B5EF4-FFF2-40B4-BE49-F238E27FC236}">
                <a16:creationId xmlns:a16="http://schemas.microsoft.com/office/drawing/2014/main" id="{2A8C7C64-1B6A-4A67-91E6-1413CB700266}"/>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3075" name="Text Placeholder 2">
            <a:extLst>
              <a:ext uri="{FF2B5EF4-FFF2-40B4-BE49-F238E27FC236}">
                <a16:creationId xmlns:a16="http://schemas.microsoft.com/office/drawing/2014/main" id="{D79A3B8F-189F-4922-B257-C9F6191E2057}"/>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6546D723-CA7F-403E-9161-6162D747DE35}"/>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b="0">
                <a:solidFill>
                  <a:prstClr val="black">
                    <a:tint val="75000"/>
                  </a:prstClr>
                </a:solidFill>
                <a:latin typeface="+mn-lt"/>
                <a:cs typeface="+mn-cs"/>
              </a:defRPr>
            </a:lvl1pPr>
          </a:lstStyle>
          <a:p>
            <a:pPr>
              <a:defRPr/>
            </a:pPr>
            <a:fld id="{9D5D6E9F-C457-4B9A-9CE6-9B8E848036C8}" type="datetime1">
              <a:rPr lang="en-US"/>
              <a:pPr>
                <a:defRPr/>
              </a:pPr>
              <a:t>12/7/2022</a:t>
            </a:fld>
            <a:endParaRPr lang="en-US"/>
          </a:p>
        </p:txBody>
      </p:sp>
      <p:sp>
        <p:nvSpPr>
          <p:cNvPr id="5" name="Footer Placeholder 4">
            <a:extLst>
              <a:ext uri="{FF2B5EF4-FFF2-40B4-BE49-F238E27FC236}">
                <a16:creationId xmlns:a16="http://schemas.microsoft.com/office/drawing/2014/main" id="{6FFF3E2E-1A88-4E29-90CE-E30FD8E0A405}"/>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b="0">
                <a:solidFill>
                  <a:prstClr val="black">
                    <a:tint val="75000"/>
                  </a:prstClr>
                </a:solidFill>
                <a:latin typeface="+mn-lt"/>
                <a:cs typeface="+mn-cs"/>
              </a:defRPr>
            </a:lvl1pPr>
          </a:lstStyle>
          <a:p>
            <a:pPr>
              <a:defRPr/>
            </a:pPr>
            <a:r>
              <a:rPr lang="en-US"/>
              <a:t>Hoàng Thị Hồng</a:t>
            </a:r>
          </a:p>
        </p:txBody>
      </p:sp>
      <p:sp>
        <p:nvSpPr>
          <p:cNvPr id="6" name="Slide Number Placeholder 5">
            <a:extLst>
              <a:ext uri="{FF2B5EF4-FFF2-40B4-BE49-F238E27FC236}">
                <a16:creationId xmlns:a16="http://schemas.microsoft.com/office/drawing/2014/main" id="{D143EFFD-59D9-4ABF-A852-89EA66C88048}"/>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b="0">
                <a:solidFill>
                  <a:srgbClr val="898989"/>
                </a:solidFill>
                <a:latin typeface="Calibri" panose="020F0502020204030204" pitchFamily="34" charset="0"/>
                <a:cs typeface="Arial" panose="020B0604020202020204" pitchFamily="34" charset="0"/>
              </a:defRPr>
            </a:lvl1pPr>
          </a:lstStyle>
          <a:p>
            <a:fld id="{9AF0E765-21BC-4226-8290-CC1E27893CDE}"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4266" r:id="rId1"/>
    <p:sldLayoutId id="2147484267" r:id="rId2"/>
    <p:sldLayoutId id="2147484268" r:id="rId3"/>
    <p:sldLayoutId id="2147484269" r:id="rId4"/>
    <p:sldLayoutId id="2147484270" r:id="rId5"/>
    <p:sldLayoutId id="2147484271" r:id="rId6"/>
    <p:sldLayoutId id="2147484272" r:id="rId7"/>
    <p:sldLayoutId id="2147484273" r:id="rId8"/>
    <p:sldLayoutId id="2147484274" r:id="rId9"/>
    <p:sldLayoutId id="2147484275" r:id="rId10"/>
    <p:sldLayoutId id="2147484276" r:id="rId11"/>
  </p:sldLayoutIdLst>
  <p:hf hdr="0" dt="0"/>
  <p:txStyles>
    <p:titleStyle>
      <a:lvl1pPr algn="ctr" rtl="0" eaLnBrk="0" fontAlgn="base" hangingPunct="0">
        <a:spcBef>
          <a:spcPct val="0"/>
        </a:spcBef>
        <a:spcAft>
          <a:spcPct val="0"/>
        </a:spcAft>
        <a:defRPr sz="4400" kern="1200">
          <a:solidFill>
            <a:schemeClr val="tx1"/>
          </a:solidFill>
          <a:latin typeface="Arial" pitchFamily="34" charset="0"/>
          <a:ea typeface="+mj-ea"/>
          <a:cs typeface="Arial" pitchFamily="34" charset="0"/>
        </a:defRPr>
      </a:lvl1pPr>
      <a:lvl2pPr algn="ctr" rtl="0" eaLnBrk="0" fontAlgn="base" hangingPunct="0">
        <a:spcBef>
          <a:spcPct val="0"/>
        </a:spcBef>
        <a:spcAft>
          <a:spcPct val="0"/>
        </a:spcAft>
        <a:defRPr sz="4400">
          <a:solidFill>
            <a:schemeClr val="tx1"/>
          </a:solidFill>
          <a:latin typeface="Arial" charset="0"/>
          <a:cs typeface="Arial" charset="0"/>
        </a:defRPr>
      </a:lvl2pPr>
      <a:lvl3pPr algn="ctr" rtl="0" eaLnBrk="0" fontAlgn="base" hangingPunct="0">
        <a:spcBef>
          <a:spcPct val="0"/>
        </a:spcBef>
        <a:spcAft>
          <a:spcPct val="0"/>
        </a:spcAft>
        <a:defRPr sz="4400">
          <a:solidFill>
            <a:schemeClr val="tx1"/>
          </a:solidFill>
          <a:latin typeface="Arial" charset="0"/>
          <a:cs typeface="Arial" charset="0"/>
        </a:defRPr>
      </a:lvl3pPr>
      <a:lvl4pPr algn="ctr" rtl="0" eaLnBrk="0" fontAlgn="base" hangingPunct="0">
        <a:spcBef>
          <a:spcPct val="0"/>
        </a:spcBef>
        <a:spcAft>
          <a:spcPct val="0"/>
        </a:spcAft>
        <a:defRPr sz="4400">
          <a:solidFill>
            <a:schemeClr val="tx1"/>
          </a:solidFill>
          <a:latin typeface="Arial" charset="0"/>
          <a:cs typeface="Arial" charset="0"/>
        </a:defRPr>
      </a:lvl4pPr>
      <a:lvl5pPr algn="ctr" rtl="0" eaLnBrk="0" fontAlgn="base" hangingPunct="0">
        <a:spcBef>
          <a:spcPct val="0"/>
        </a:spcBef>
        <a:spcAft>
          <a:spcPct val="0"/>
        </a:spcAft>
        <a:defRPr sz="4400">
          <a:solidFill>
            <a:schemeClr val="tx1"/>
          </a:solidFill>
          <a:latin typeface="Arial" charset="0"/>
          <a:cs typeface="Arial" charset="0"/>
        </a:defRPr>
      </a:lvl5pPr>
      <a:lvl6pPr marL="457200" algn="ctr" rtl="0" fontAlgn="base">
        <a:spcBef>
          <a:spcPct val="0"/>
        </a:spcBef>
        <a:spcAft>
          <a:spcPct val="0"/>
        </a:spcAft>
        <a:defRPr sz="4400">
          <a:solidFill>
            <a:schemeClr val="tx1"/>
          </a:solidFill>
          <a:latin typeface="Arial" charset="0"/>
          <a:cs typeface="Arial" charset="0"/>
        </a:defRPr>
      </a:lvl6pPr>
      <a:lvl7pPr marL="914400" algn="ctr" rtl="0" fontAlgn="base">
        <a:spcBef>
          <a:spcPct val="0"/>
        </a:spcBef>
        <a:spcAft>
          <a:spcPct val="0"/>
        </a:spcAft>
        <a:defRPr sz="4400">
          <a:solidFill>
            <a:schemeClr val="tx1"/>
          </a:solidFill>
          <a:latin typeface="Arial" charset="0"/>
          <a:cs typeface="Arial" charset="0"/>
        </a:defRPr>
      </a:lvl7pPr>
      <a:lvl8pPr marL="1371600" algn="ctr" rtl="0" fontAlgn="base">
        <a:spcBef>
          <a:spcPct val="0"/>
        </a:spcBef>
        <a:spcAft>
          <a:spcPct val="0"/>
        </a:spcAft>
        <a:defRPr sz="4400">
          <a:solidFill>
            <a:schemeClr val="tx1"/>
          </a:solidFill>
          <a:latin typeface="Arial" charset="0"/>
          <a:cs typeface="Arial" charset="0"/>
        </a:defRPr>
      </a:lvl8pPr>
      <a:lvl9pPr marL="1828800" algn="ctr" rtl="0" fontAlgn="base">
        <a:spcBef>
          <a:spcPct val="0"/>
        </a:spcBef>
        <a:spcAft>
          <a:spcPct val="0"/>
        </a:spcAft>
        <a:defRPr sz="4400">
          <a:solidFill>
            <a:schemeClr val="tx1"/>
          </a:solidFill>
          <a:latin typeface="Arial" charset="0"/>
          <a:cs typeface="Arial"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Arial" pitchFamily="34" charset="0"/>
          <a:ea typeface="+mn-ea"/>
          <a:cs typeface="Arial" pitchFamily="34" charset="0"/>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Arial" pitchFamily="34" charset="0"/>
          <a:ea typeface="+mn-ea"/>
          <a:cs typeface="Arial" pitchFamily="34" charset="0"/>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Arial" pitchFamily="34" charset="0"/>
          <a:ea typeface="+mn-ea"/>
          <a:cs typeface="Arial" pitchFamily="34" charset="0"/>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A13DAC64-4D31-4C2B-834D-E6D4D0DD240A}"/>
              </a:ext>
            </a:extLst>
          </p:cNvPr>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4099" name="Rectangle 3">
            <a:extLst>
              <a:ext uri="{FF2B5EF4-FFF2-40B4-BE49-F238E27FC236}">
                <a16:creationId xmlns:a16="http://schemas.microsoft.com/office/drawing/2014/main" id="{934015EC-1801-4894-97C9-AD8CAA9FA623}"/>
              </a:ext>
            </a:extLst>
          </p:cNvPr>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37892" name="Rectangle 4">
            <a:extLst>
              <a:ext uri="{FF2B5EF4-FFF2-40B4-BE49-F238E27FC236}">
                <a16:creationId xmlns:a16="http://schemas.microsoft.com/office/drawing/2014/main" id="{CB5404B7-DF51-43DE-9319-A3C2CF8A878F}"/>
              </a:ext>
            </a:extLst>
          </p:cNvPr>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b="0">
                <a:solidFill>
                  <a:srgbClr val="000000"/>
                </a:solidFill>
                <a:latin typeface="Arial" panose="020B0604020202020204" pitchFamily="34" charset="0"/>
                <a:cs typeface="Arial" panose="020B0604020202020204" pitchFamily="34" charset="0"/>
              </a:defRPr>
            </a:lvl1pPr>
          </a:lstStyle>
          <a:p>
            <a:pPr>
              <a:defRPr/>
            </a:pPr>
            <a:endParaRPr lang="en-US"/>
          </a:p>
        </p:txBody>
      </p:sp>
      <p:sp>
        <p:nvSpPr>
          <p:cNvPr id="37893" name="Rectangle 5">
            <a:extLst>
              <a:ext uri="{FF2B5EF4-FFF2-40B4-BE49-F238E27FC236}">
                <a16:creationId xmlns:a16="http://schemas.microsoft.com/office/drawing/2014/main" id="{B36C2E95-0CE2-4E9F-A283-36CBD94E809A}"/>
              </a:ext>
            </a:extLst>
          </p:cNvPr>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b="0">
                <a:solidFill>
                  <a:srgbClr val="000000"/>
                </a:solidFill>
                <a:latin typeface="Arial" panose="020B0604020202020204" pitchFamily="34" charset="0"/>
                <a:cs typeface="Arial" panose="020B0604020202020204" pitchFamily="34" charset="0"/>
              </a:defRPr>
            </a:lvl1pPr>
          </a:lstStyle>
          <a:p>
            <a:pPr>
              <a:defRPr/>
            </a:pPr>
            <a:endParaRPr lang="en-US"/>
          </a:p>
        </p:txBody>
      </p:sp>
      <p:sp>
        <p:nvSpPr>
          <p:cNvPr id="37894" name="Rectangle 6">
            <a:extLst>
              <a:ext uri="{FF2B5EF4-FFF2-40B4-BE49-F238E27FC236}">
                <a16:creationId xmlns:a16="http://schemas.microsoft.com/office/drawing/2014/main" id="{7A57CEA4-8A24-4983-8DB0-D1DD52AA88BE}"/>
              </a:ext>
            </a:extLst>
          </p:cNvPr>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b="0">
                <a:solidFill>
                  <a:srgbClr val="000000"/>
                </a:solidFill>
                <a:latin typeface="Arial" panose="020B0604020202020204" pitchFamily="34" charset="0"/>
                <a:cs typeface="Arial" panose="020B0604020202020204" pitchFamily="34" charset="0"/>
              </a:defRPr>
            </a:lvl1pPr>
          </a:lstStyle>
          <a:p>
            <a:fld id="{D1DEE2C9-6601-47BC-8EFD-705A88CA3E80}"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4277" r:id="rId1"/>
    <p:sldLayoutId id="2147484278" r:id="rId2"/>
    <p:sldLayoutId id="2147484279" r:id="rId3"/>
    <p:sldLayoutId id="2147484280" r:id="rId4"/>
    <p:sldLayoutId id="2147484281" r:id="rId5"/>
    <p:sldLayoutId id="2147484282" r:id="rId6"/>
    <p:sldLayoutId id="2147484283" r:id="rId7"/>
    <p:sldLayoutId id="2147484284" r:id="rId8"/>
    <p:sldLayoutId id="2147484285" r:id="rId9"/>
    <p:sldLayoutId id="2147484286" r:id="rId10"/>
    <p:sldLayoutId id="2147484287" r:id="rId11"/>
    <p:sldLayoutId id="2147484288" r:id="rId12"/>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Title Placeholder 1">
            <a:extLst>
              <a:ext uri="{FF2B5EF4-FFF2-40B4-BE49-F238E27FC236}">
                <a16:creationId xmlns:a16="http://schemas.microsoft.com/office/drawing/2014/main" id="{4DA3C779-928C-4DB7-89AB-6FE0B502D9DE}"/>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5123" name="Text Placeholder 2">
            <a:extLst>
              <a:ext uri="{FF2B5EF4-FFF2-40B4-BE49-F238E27FC236}">
                <a16:creationId xmlns:a16="http://schemas.microsoft.com/office/drawing/2014/main" id="{4BAC5025-214A-49C5-8057-C7D93CB0D259}"/>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BCDF3527-2B85-45C5-9E30-3A2FE3ACD88F}"/>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b="0">
                <a:solidFill>
                  <a:prstClr val="black">
                    <a:tint val="75000"/>
                  </a:prstClr>
                </a:solidFill>
                <a:latin typeface="+mn-lt"/>
                <a:cs typeface="+mn-cs"/>
              </a:defRPr>
            </a:lvl1pPr>
          </a:lstStyle>
          <a:p>
            <a:pPr>
              <a:defRPr/>
            </a:pPr>
            <a:fld id="{0D25AC9C-2862-4593-B290-F231BC4F8370}" type="datetimeFigureOut">
              <a:rPr lang="en-US"/>
              <a:pPr>
                <a:defRPr/>
              </a:pPr>
              <a:t>12/7/2022</a:t>
            </a:fld>
            <a:endParaRPr lang="en-US"/>
          </a:p>
        </p:txBody>
      </p:sp>
      <p:sp>
        <p:nvSpPr>
          <p:cNvPr id="5" name="Footer Placeholder 4">
            <a:extLst>
              <a:ext uri="{FF2B5EF4-FFF2-40B4-BE49-F238E27FC236}">
                <a16:creationId xmlns:a16="http://schemas.microsoft.com/office/drawing/2014/main" id="{6B42D849-0FD4-4B95-A4AD-94B68EA01ADA}"/>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b="0">
                <a:solidFill>
                  <a:prstClr val="black">
                    <a:tint val="75000"/>
                  </a:prstClr>
                </a:solidFill>
                <a:latin typeface="+mn-lt"/>
                <a:cs typeface="+mn-cs"/>
              </a:defRPr>
            </a:lvl1pPr>
          </a:lstStyle>
          <a:p>
            <a:pPr>
              <a:defRPr/>
            </a:pPr>
            <a:endParaRPr lang="en-US"/>
          </a:p>
        </p:txBody>
      </p:sp>
      <p:sp>
        <p:nvSpPr>
          <p:cNvPr id="6" name="Slide Number Placeholder 5">
            <a:extLst>
              <a:ext uri="{FF2B5EF4-FFF2-40B4-BE49-F238E27FC236}">
                <a16:creationId xmlns:a16="http://schemas.microsoft.com/office/drawing/2014/main" id="{FE1012D2-AED9-43F1-8E2F-DDB7154BB77B}"/>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b="0">
                <a:solidFill>
                  <a:srgbClr val="898989"/>
                </a:solidFill>
                <a:latin typeface="Calibri" panose="020F0502020204030204" pitchFamily="34" charset="0"/>
                <a:cs typeface="Arial" panose="020B0604020202020204" pitchFamily="34" charset="0"/>
              </a:defRPr>
            </a:lvl1pPr>
          </a:lstStyle>
          <a:p>
            <a:fld id="{DD0105C7-EFA9-4D64-88C0-02DC98C7E394}"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4289" r:id="rId1"/>
    <p:sldLayoutId id="2147484290" r:id="rId2"/>
    <p:sldLayoutId id="2147484291" r:id="rId3"/>
    <p:sldLayoutId id="2147484292" r:id="rId4"/>
    <p:sldLayoutId id="2147484293" r:id="rId5"/>
    <p:sldLayoutId id="2147484294" r:id="rId6"/>
    <p:sldLayoutId id="2147484295" r:id="rId7"/>
    <p:sldLayoutId id="2147484296" r:id="rId8"/>
    <p:sldLayoutId id="2147484297" r:id="rId9"/>
    <p:sldLayoutId id="2147484298" r:id="rId10"/>
    <p:sldLayoutId id="214748429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Title Placeholder 1">
            <a:extLst>
              <a:ext uri="{FF2B5EF4-FFF2-40B4-BE49-F238E27FC236}">
                <a16:creationId xmlns:a16="http://schemas.microsoft.com/office/drawing/2014/main" id="{51AB95C7-3B9B-4A81-A91C-930A6FDCBEAB}"/>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6147" name="Text Placeholder 2">
            <a:extLst>
              <a:ext uri="{FF2B5EF4-FFF2-40B4-BE49-F238E27FC236}">
                <a16:creationId xmlns:a16="http://schemas.microsoft.com/office/drawing/2014/main" id="{841FD063-0FA3-4AE5-84E3-35D7C4C89EC7}"/>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81787F5E-1643-4486-B83D-22B575808BCE}"/>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b="0">
                <a:solidFill>
                  <a:prstClr val="black">
                    <a:tint val="75000"/>
                  </a:prstClr>
                </a:solidFill>
                <a:latin typeface="+mn-lt"/>
                <a:cs typeface="+mn-cs"/>
              </a:defRPr>
            </a:lvl1pPr>
          </a:lstStyle>
          <a:p>
            <a:pPr>
              <a:defRPr/>
            </a:pPr>
            <a:fld id="{F77C0B73-745E-4D01-92E5-955B0A236D5D}" type="datetime1">
              <a:rPr lang="en-US"/>
              <a:pPr>
                <a:defRPr/>
              </a:pPr>
              <a:t>12/7/2022</a:t>
            </a:fld>
            <a:endParaRPr lang="en-US"/>
          </a:p>
        </p:txBody>
      </p:sp>
      <p:sp>
        <p:nvSpPr>
          <p:cNvPr id="5" name="Footer Placeholder 4">
            <a:extLst>
              <a:ext uri="{FF2B5EF4-FFF2-40B4-BE49-F238E27FC236}">
                <a16:creationId xmlns:a16="http://schemas.microsoft.com/office/drawing/2014/main" id="{88955BE7-478A-455F-B98E-54A2674043CC}"/>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b="0">
                <a:solidFill>
                  <a:prstClr val="black">
                    <a:tint val="75000"/>
                  </a:prstClr>
                </a:solidFill>
                <a:latin typeface="+mn-lt"/>
                <a:cs typeface="+mn-cs"/>
              </a:defRPr>
            </a:lvl1pPr>
          </a:lstStyle>
          <a:p>
            <a:pPr>
              <a:defRPr/>
            </a:pPr>
            <a:r>
              <a:rPr lang="en-US"/>
              <a:t>Hoàng Thị Hồng</a:t>
            </a:r>
          </a:p>
        </p:txBody>
      </p:sp>
      <p:sp>
        <p:nvSpPr>
          <p:cNvPr id="6" name="Slide Number Placeholder 5">
            <a:extLst>
              <a:ext uri="{FF2B5EF4-FFF2-40B4-BE49-F238E27FC236}">
                <a16:creationId xmlns:a16="http://schemas.microsoft.com/office/drawing/2014/main" id="{4DEE8A59-076E-42E4-AC6F-4F689D4993D0}"/>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b="0">
                <a:solidFill>
                  <a:srgbClr val="898989"/>
                </a:solidFill>
                <a:latin typeface="Calibri" panose="020F0502020204030204" pitchFamily="34" charset="0"/>
                <a:cs typeface="Arial" panose="020B0604020202020204" pitchFamily="34" charset="0"/>
              </a:defRPr>
            </a:lvl1pPr>
          </a:lstStyle>
          <a:p>
            <a:fld id="{8157BA58-24EE-4DC9-9641-3BA144875061}"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4300" r:id="rId1"/>
    <p:sldLayoutId id="2147484301" r:id="rId2"/>
    <p:sldLayoutId id="2147484302" r:id="rId3"/>
    <p:sldLayoutId id="2147484303" r:id="rId4"/>
    <p:sldLayoutId id="2147484304" r:id="rId5"/>
    <p:sldLayoutId id="2147484305" r:id="rId6"/>
    <p:sldLayoutId id="2147484306" r:id="rId7"/>
    <p:sldLayoutId id="2147484307" r:id="rId8"/>
    <p:sldLayoutId id="2147484308" r:id="rId9"/>
    <p:sldLayoutId id="2147484309" r:id="rId10"/>
    <p:sldLayoutId id="2147484310" r:id="rId11"/>
  </p:sldLayoutIdLst>
  <p:hf hdr="0" dt="0"/>
  <p:txStyles>
    <p:titleStyle>
      <a:lvl1pPr algn="ctr" rtl="0" eaLnBrk="0" fontAlgn="base" hangingPunct="0">
        <a:spcBef>
          <a:spcPct val="0"/>
        </a:spcBef>
        <a:spcAft>
          <a:spcPct val="0"/>
        </a:spcAft>
        <a:defRPr sz="4400" kern="1200">
          <a:solidFill>
            <a:schemeClr val="tx1"/>
          </a:solidFill>
          <a:latin typeface="Arial" pitchFamily="34" charset="0"/>
          <a:ea typeface="+mj-ea"/>
          <a:cs typeface="Arial" pitchFamily="34" charset="0"/>
        </a:defRPr>
      </a:lvl1pPr>
      <a:lvl2pPr algn="ctr" rtl="0" eaLnBrk="0" fontAlgn="base" hangingPunct="0">
        <a:spcBef>
          <a:spcPct val="0"/>
        </a:spcBef>
        <a:spcAft>
          <a:spcPct val="0"/>
        </a:spcAft>
        <a:defRPr sz="4400">
          <a:solidFill>
            <a:schemeClr val="tx1"/>
          </a:solidFill>
          <a:latin typeface="Arial" charset="0"/>
          <a:cs typeface="Arial" charset="0"/>
        </a:defRPr>
      </a:lvl2pPr>
      <a:lvl3pPr algn="ctr" rtl="0" eaLnBrk="0" fontAlgn="base" hangingPunct="0">
        <a:spcBef>
          <a:spcPct val="0"/>
        </a:spcBef>
        <a:spcAft>
          <a:spcPct val="0"/>
        </a:spcAft>
        <a:defRPr sz="4400">
          <a:solidFill>
            <a:schemeClr val="tx1"/>
          </a:solidFill>
          <a:latin typeface="Arial" charset="0"/>
          <a:cs typeface="Arial" charset="0"/>
        </a:defRPr>
      </a:lvl3pPr>
      <a:lvl4pPr algn="ctr" rtl="0" eaLnBrk="0" fontAlgn="base" hangingPunct="0">
        <a:spcBef>
          <a:spcPct val="0"/>
        </a:spcBef>
        <a:spcAft>
          <a:spcPct val="0"/>
        </a:spcAft>
        <a:defRPr sz="4400">
          <a:solidFill>
            <a:schemeClr val="tx1"/>
          </a:solidFill>
          <a:latin typeface="Arial" charset="0"/>
          <a:cs typeface="Arial" charset="0"/>
        </a:defRPr>
      </a:lvl4pPr>
      <a:lvl5pPr algn="ctr" rtl="0" eaLnBrk="0" fontAlgn="base" hangingPunct="0">
        <a:spcBef>
          <a:spcPct val="0"/>
        </a:spcBef>
        <a:spcAft>
          <a:spcPct val="0"/>
        </a:spcAft>
        <a:defRPr sz="4400">
          <a:solidFill>
            <a:schemeClr val="tx1"/>
          </a:solidFill>
          <a:latin typeface="Arial" charset="0"/>
          <a:cs typeface="Arial" charset="0"/>
        </a:defRPr>
      </a:lvl5pPr>
      <a:lvl6pPr marL="457200" algn="ctr" rtl="0" fontAlgn="base">
        <a:spcBef>
          <a:spcPct val="0"/>
        </a:spcBef>
        <a:spcAft>
          <a:spcPct val="0"/>
        </a:spcAft>
        <a:defRPr sz="4400">
          <a:solidFill>
            <a:schemeClr val="tx1"/>
          </a:solidFill>
          <a:latin typeface="Arial" charset="0"/>
          <a:cs typeface="Arial" charset="0"/>
        </a:defRPr>
      </a:lvl6pPr>
      <a:lvl7pPr marL="914400" algn="ctr" rtl="0" fontAlgn="base">
        <a:spcBef>
          <a:spcPct val="0"/>
        </a:spcBef>
        <a:spcAft>
          <a:spcPct val="0"/>
        </a:spcAft>
        <a:defRPr sz="4400">
          <a:solidFill>
            <a:schemeClr val="tx1"/>
          </a:solidFill>
          <a:latin typeface="Arial" charset="0"/>
          <a:cs typeface="Arial" charset="0"/>
        </a:defRPr>
      </a:lvl7pPr>
      <a:lvl8pPr marL="1371600" algn="ctr" rtl="0" fontAlgn="base">
        <a:spcBef>
          <a:spcPct val="0"/>
        </a:spcBef>
        <a:spcAft>
          <a:spcPct val="0"/>
        </a:spcAft>
        <a:defRPr sz="4400">
          <a:solidFill>
            <a:schemeClr val="tx1"/>
          </a:solidFill>
          <a:latin typeface="Arial" charset="0"/>
          <a:cs typeface="Arial" charset="0"/>
        </a:defRPr>
      </a:lvl8pPr>
      <a:lvl9pPr marL="1828800" algn="ctr" rtl="0" fontAlgn="base">
        <a:spcBef>
          <a:spcPct val="0"/>
        </a:spcBef>
        <a:spcAft>
          <a:spcPct val="0"/>
        </a:spcAft>
        <a:defRPr sz="4400">
          <a:solidFill>
            <a:schemeClr val="tx1"/>
          </a:solidFill>
          <a:latin typeface="Arial" charset="0"/>
          <a:cs typeface="Arial"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Arial" pitchFamily="34" charset="0"/>
          <a:ea typeface="+mn-ea"/>
          <a:cs typeface="Arial" pitchFamily="34" charset="0"/>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Arial" pitchFamily="34" charset="0"/>
          <a:ea typeface="+mn-ea"/>
          <a:cs typeface="Arial" pitchFamily="34" charset="0"/>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Arial" pitchFamily="34" charset="0"/>
          <a:ea typeface="+mn-ea"/>
          <a:cs typeface="Arial" pitchFamily="34" charset="0"/>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CCDBFCA7-A553-4749-A303-CCEE87A4A908}"/>
              </a:ext>
            </a:extLst>
          </p:cNvPr>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7171" name="Rectangle 3">
            <a:extLst>
              <a:ext uri="{FF2B5EF4-FFF2-40B4-BE49-F238E27FC236}">
                <a16:creationId xmlns:a16="http://schemas.microsoft.com/office/drawing/2014/main" id="{E2C9FE19-D642-4BBE-929B-C14C38FC4EC5}"/>
              </a:ext>
            </a:extLst>
          </p:cNvPr>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37892" name="Rectangle 4">
            <a:extLst>
              <a:ext uri="{FF2B5EF4-FFF2-40B4-BE49-F238E27FC236}">
                <a16:creationId xmlns:a16="http://schemas.microsoft.com/office/drawing/2014/main" id="{90021865-0306-437E-B6E5-76251DA6440B}"/>
              </a:ext>
            </a:extLst>
          </p:cNvPr>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b="0">
                <a:solidFill>
                  <a:srgbClr val="000000"/>
                </a:solidFill>
                <a:latin typeface="Arial" panose="020B0604020202020204" pitchFamily="34" charset="0"/>
                <a:cs typeface="Arial" panose="020B0604020202020204" pitchFamily="34" charset="0"/>
              </a:defRPr>
            </a:lvl1pPr>
          </a:lstStyle>
          <a:p>
            <a:pPr>
              <a:defRPr/>
            </a:pPr>
            <a:endParaRPr lang="en-US"/>
          </a:p>
        </p:txBody>
      </p:sp>
      <p:sp>
        <p:nvSpPr>
          <p:cNvPr id="37893" name="Rectangle 5">
            <a:extLst>
              <a:ext uri="{FF2B5EF4-FFF2-40B4-BE49-F238E27FC236}">
                <a16:creationId xmlns:a16="http://schemas.microsoft.com/office/drawing/2014/main" id="{E2C8C451-EA6C-42DE-A136-573882D225D0}"/>
              </a:ext>
            </a:extLst>
          </p:cNvPr>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b="0">
                <a:solidFill>
                  <a:srgbClr val="000000"/>
                </a:solidFill>
                <a:latin typeface="Arial" panose="020B0604020202020204" pitchFamily="34" charset="0"/>
                <a:cs typeface="Arial" panose="020B0604020202020204" pitchFamily="34" charset="0"/>
              </a:defRPr>
            </a:lvl1pPr>
          </a:lstStyle>
          <a:p>
            <a:pPr>
              <a:defRPr/>
            </a:pPr>
            <a:endParaRPr lang="en-US"/>
          </a:p>
        </p:txBody>
      </p:sp>
      <p:sp>
        <p:nvSpPr>
          <p:cNvPr id="37894" name="Rectangle 6">
            <a:extLst>
              <a:ext uri="{FF2B5EF4-FFF2-40B4-BE49-F238E27FC236}">
                <a16:creationId xmlns:a16="http://schemas.microsoft.com/office/drawing/2014/main" id="{C6B64070-B1F9-49C9-A8BA-F3C4F620387E}"/>
              </a:ext>
            </a:extLst>
          </p:cNvPr>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b="0">
                <a:solidFill>
                  <a:srgbClr val="000000"/>
                </a:solidFill>
                <a:latin typeface="Arial" panose="020B0604020202020204" pitchFamily="34" charset="0"/>
                <a:cs typeface="Arial" panose="020B0604020202020204" pitchFamily="34" charset="0"/>
              </a:defRPr>
            </a:lvl1pPr>
          </a:lstStyle>
          <a:p>
            <a:fld id="{5BE71C10-A4A9-481C-8C17-0BF074EC8D3D}"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4311" r:id="rId1"/>
    <p:sldLayoutId id="2147484312" r:id="rId2"/>
    <p:sldLayoutId id="2147484313" r:id="rId3"/>
    <p:sldLayoutId id="2147484314" r:id="rId4"/>
    <p:sldLayoutId id="2147484315" r:id="rId5"/>
    <p:sldLayoutId id="2147484316" r:id="rId6"/>
    <p:sldLayoutId id="2147484317" r:id="rId7"/>
    <p:sldLayoutId id="2147484318" r:id="rId8"/>
    <p:sldLayoutId id="2147484319" r:id="rId9"/>
    <p:sldLayoutId id="2147484320" r:id="rId10"/>
    <p:sldLayoutId id="2147484321" r:id="rId11"/>
    <p:sldLayoutId id="2147484322" r:id="rId12"/>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7AF5973B-7487-4F58-9366-83B18B7D0AD8}"/>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284B3F15-CF66-4BE9-9C5D-F1AF70A382A5}"/>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FA46A7D7-ABAD-4D7B-8A44-F42E74627146}"/>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4FAF89BE-211F-4A3C-AF89-7D55D8166FD6}" type="datetimeFigureOut">
              <a:rPr lang="en-US"/>
              <a:pPr>
                <a:defRPr/>
              </a:pPr>
              <a:t>12/7/2022</a:t>
            </a:fld>
            <a:endParaRPr lang="en-US"/>
          </a:p>
        </p:txBody>
      </p:sp>
      <p:sp>
        <p:nvSpPr>
          <p:cNvPr id="5" name="Footer Placeholder 4">
            <a:extLst>
              <a:ext uri="{FF2B5EF4-FFF2-40B4-BE49-F238E27FC236}">
                <a16:creationId xmlns:a16="http://schemas.microsoft.com/office/drawing/2014/main" id="{BD98DAA2-6797-4C2F-9FFD-CAF997BACFDC}"/>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a:extLst>
              <a:ext uri="{FF2B5EF4-FFF2-40B4-BE49-F238E27FC236}">
                <a16:creationId xmlns:a16="http://schemas.microsoft.com/office/drawing/2014/main" id="{ADA99135-425E-4CB7-AA78-A0FDE6931AAE}"/>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fld id="{282D6568-CC67-4D51-9504-909DF142E990}" type="slidenum">
              <a:rPr lang="en-US" altLang="en-US"/>
              <a:pPr/>
              <a:t>‹#›</a:t>
            </a:fld>
            <a:endParaRPr lang="en-US" altLang="en-US"/>
          </a:p>
        </p:txBody>
      </p:sp>
    </p:spTree>
    <p:extLst>
      <p:ext uri="{BB962C8B-B14F-4D97-AF65-F5344CB8AC3E}">
        <p14:creationId xmlns:p14="http://schemas.microsoft.com/office/powerpoint/2010/main" val="337188341"/>
      </p:ext>
    </p:extLst>
  </p:cSld>
  <p:clrMap bg1="lt1" tx1="dk1" bg2="lt2" tx2="dk2" accent1="accent1" accent2="accent2" accent3="accent3" accent4="accent4" accent5="accent5" accent6="accent6" hlink="hlink" folHlink="folHlink"/>
  <p:sldLayoutIdLst>
    <p:sldLayoutId id="2147484324" r:id="rId1"/>
    <p:sldLayoutId id="2147484325" r:id="rId2"/>
    <p:sldLayoutId id="2147484326" r:id="rId3"/>
    <p:sldLayoutId id="2147484327" r:id="rId4"/>
    <p:sldLayoutId id="2147484328" r:id="rId5"/>
    <p:sldLayoutId id="2147484329" r:id="rId6"/>
    <p:sldLayoutId id="2147484330" r:id="rId7"/>
    <p:sldLayoutId id="2147484331" r:id="rId8"/>
    <p:sldLayoutId id="2147484332" r:id="rId9"/>
    <p:sldLayoutId id="2147484333" r:id="rId10"/>
    <p:sldLayoutId id="2147484334"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16">
            <a:extLst>
              <a:ext uri="{FF2B5EF4-FFF2-40B4-BE49-F238E27FC236}">
                <a16:creationId xmlns:a16="http://schemas.microsoft.com/office/drawing/2014/main" id="{07B0EB92-669F-4247-8AE6-F6A920CA899D}"/>
              </a:ext>
            </a:extLst>
          </p:cNvPr>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defRPr/>
            </a:pPr>
            <a:endParaRPr lang="vi-VN"/>
          </a:p>
        </p:txBody>
      </p:sp>
      <p:sp>
        <p:nvSpPr>
          <p:cNvPr id="3075" name="Rectangle 15">
            <a:extLst>
              <a:ext uri="{FF2B5EF4-FFF2-40B4-BE49-F238E27FC236}">
                <a16:creationId xmlns:a16="http://schemas.microsoft.com/office/drawing/2014/main" id="{D869BC0D-06B9-49C7-8AFB-A020F12F65E6}"/>
              </a:ext>
            </a:extLst>
          </p:cNvPr>
          <p:cNvSpPr>
            <a:spLocks noChangeArrowheads="1"/>
          </p:cNvSpPr>
          <p:nvPr/>
        </p:nvSpPr>
        <p:spPr bwMode="white">
          <a:xfrm>
            <a:off x="0" y="0"/>
            <a:ext cx="9144000" cy="1393825"/>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defRPr/>
            </a:pPr>
            <a:endParaRPr lang="vi-VN"/>
          </a:p>
        </p:txBody>
      </p:sp>
      <p:sp>
        <p:nvSpPr>
          <p:cNvPr id="3076" name="Rectangle 17">
            <a:extLst>
              <a:ext uri="{FF2B5EF4-FFF2-40B4-BE49-F238E27FC236}">
                <a16:creationId xmlns:a16="http://schemas.microsoft.com/office/drawing/2014/main" id="{2A771C91-152C-4E7D-8121-869A46EEE9C6}"/>
              </a:ext>
            </a:extLst>
          </p:cNvPr>
          <p:cNvSpPr>
            <a:spLocks noChangeArrowheads="1"/>
          </p:cNvSpPr>
          <p:nvPr/>
        </p:nvSpPr>
        <p:spPr bwMode="white">
          <a:xfrm>
            <a:off x="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defRPr/>
            </a:pPr>
            <a:endParaRPr lang="vi-VN"/>
          </a:p>
        </p:txBody>
      </p:sp>
      <p:sp>
        <p:nvSpPr>
          <p:cNvPr id="3077" name="Rectangle 18">
            <a:extLst>
              <a:ext uri="{FF2B5EF4-FFF2-40B4-BE49-F238E27FC236}">
                <a16:creationId xmlns:a16="http://schemas.microsoft.com/office/drawing/2014/main" id="{CA8D101B-920C-461F-80EE-329A40207E48}"/>
              </a:ext>
            </a:extLst>
          </p:cNvPr>
          <p:cNvSpPr>
            <a:spLocks noChangeArrowheads="1"/>
          </p:cNvSpPr>
          <p:nvPr/>
        </p:nvSpPr>
        <p:spPr bwMode="white">
          <a:xfrm>
            <a:off x="899160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defRPr/>
            </a:pPr>
            <a:endParaRPr lang="vi-VN"/>
          </a:p>
        </p:txBody>
      </p:sp>
      <p:sp>
        <p:nvSpPr>
          <p:cNvPr id="9" name="Rectangle 8">
            <a:extLst>
              <a:ext uri="{FF2B5EF4-FFF2-40B4-BE49-F238E27FC236}">
                <a16:creationId xmlns:a16="http://schemas.microsoft.com/office/drawing/2014/main" id="{1549B430-1510-4F6B-8A87-27870B7347A0}"/>
              </a:ext>
            </a:extLst>
          </p:cNvPr>
          <p:cNvSpPr>
            <a:spLocks noChangeArrowheads="1"/>
          </p:cNvSpPr>
          <p:nvPr/>
        </p:nvSpPr>
        <p:spPr bwMode="auto">
          <a:xfrm>
            <a:off x="149225" y="6388100"/>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eaLnBrk="1" hangingPunct="1">
              <a:defRPr/>
            </a:pPr>
            <a:endParaRPr lang="en-US">
              <a:cs typeface="Arial" charset="0"/>
            </a:endParaRPr>
          </a:p>
        </p:txBody>
      </p:sp>
      <p:sp>
        <p:nvSpPr>
          <p:cNvPr id="14" name="Date Placeholder 13">
            <a:extLst>
              <a:ext uri="{FF2B5EF4-FFF2-40B4-BE49-F238E27FC236}">
                <a16:creationId xmlns:a16="http://schemas.microsoft.com/office/drawing/2014/main" id="{9663E82C-7AF8-4841-9971-E11A2BC9E702}"/>
              </a:ext>
            </a:extLst>
          </p:cNvPr>
          <p:cNvSpPr>
            <a:spLocks noGrp="1"/>
          </p:cNvSpPr>
          <p:nvPr>
            <p:ph type="dt" sz="half" idx="2"/>
          </p:nvPr>
        </p:nvSpPr>
        <p:spPr>
          <a:xfrm>
            <a:off x="5791200" y="6405563"/>
            <a:ext cx="3044825" cy="365125"/>
          </a:xfrm>
          <a:prstGeom prst="rect">
            <a:avLst/>
          </a:prstGeom>
        </p:spPr>
        <p:txBody>
          <a:bodyPr vert="horz"/>
          <a:lstStyle>
            <a:lvl1pPr algn="r" eaLnBrk="1" latinLnBrk="0" hangingPunct="1">
              <a:defRPr kumimoji="0" sz="1400">
                <a:solidFill>
                  <a:srgbClr val="FFFFFF"/>
                </a:solidFill>
                <a:cs typeface="Arial" charset="0"/>
              </a:defRPr>
            </a:lvl1pPr>
          </a:lstStyle>
          <a:p>
            <a:pPr>
              <a:defRPr/>
            </a:pPr>
            <a:fld id="{53129039-A8E8-471F-BCFE-431566E9DE55}" type="datetimeFigureOut">
              <a:rPr lang="en-US"/>
              <a:pPr>
                <a:defRPr/>
              </a:pPr>
              <a:t>12/7/2022</a:t>
            </a:fld>
            <a:endParaRPr lang="en-US"/>
          </a:p>
        </p:txBody>
      </p:sp>
      <p:sp>
        <p:nvSpPr>
          <p:cNvPr id="3" name="Footer Placeholder 2">
            <a:extLst>
              <a:ext uri="{FF2B5EF4-FFF2-40B4-BE49-F238E27FC236}">
                <a16:creationId xmlns:a16="http://schemas.microsoft.com/office/drawing/2014/main" id="{5421DE8C-9A8A-4B1B-B52D-06BD8BEB992C}"/>
              </a:ext>
            </a:extLst>
          </p:cNvPr>
          <p:cNvSpPr>
            <a:spLocks noGrp="1"/>
          </p:cNvSpPr>
          <p:nvPr>
            <p:ph type="ftr" sz="quarter" idx="3"/>
          </p:nvPr>
        </p:nvSpPr>
        <p:spPr>
          <a:xfrm>
            <a:off x="304800" y="6410325"/>
            <a:ext cx="3581400" cy="366713"/>
          </a:xfrm>
          <a:prstGeom prst="rect">
            <a:avLst/>
          </a:prstGeom>
        </p:spPr>
        <p:txBody>
          <a:bodyPr vert="horz"/>
          <a:lstStyle>
            <a:lvl1pPr algn="l" eaLnBrk="1" latinLnBrk="0" hangingPunct="1">
              <a:defRPr kumimoji="0" sz="1200">
                <a:solidFill>
                  <a:srgbClr val="FFFFFF"/>
                </a:solidFill>
                <a:cs typeface="Arial" charset="0"/>
              </a:defRPr>
            </a:lvl1pPr>
          </a:lstStyle>
          <a:p>
            <a:pPr>
              <a:defRPr/>
            </a:pPr>
            <a:endParaRPr lang="en-US"/>
          </a:p>
        </p:txBody>
      </p:sp>
      <p:sp>
        <p:nvSpPr>
          <p:cNvPr id="8" name="Rectangle 7">
            <a:extLst>
              <a:ext uri="{FF2B5EF4-FFF2-40B4-BE49-F238E27FC236}">
                <a16:creationId xmlns:a16="http://schemas.microsoft.com/office/drawing/2014/main" id="{41FA37B7-0067-4755-8071-0A5C4DE9B819}"/>
              </a:ext>
            </a:extLst>
          </p:cNvPr>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eaLnBrk="1" hangingPunct="1">
              <a:defRPr/>
            </a:pPr>
            <a:endParaRPr lang="en-US" dirty="0">
              <a:cs typeface="Arial" charset="0"/>
            </a:endParaRPr>
          </a:p>
        </p:txBody>
      </p:sp>
      <p:sp>
        <p:nvSpPr>
          <p:cNvPr id="10" name="Straight Connector 9">
            <a:extLst>
              <a:ext uri="{FF2B5EF4-FFF2-40B4-BE49-F238E27FC236}">
                <a16:creationId xmlns:a16="http://schemas.microsoft.com/office/drawing/2014/main" id="{095FDB56-5898-406F-99A6-AC38A0254509}"/>
              </a:ext>
            </a:extLst>
          </p:cNvPr>
          <p:cNvSpPr>
            <a:spLocks noChangeShapeType="1"/>
          </p:cNvSpPr>
          <p:nvPr/>
        </p:nvSpPr>
        <p:spPr bwMode="auto">
          <a:xfrm>
            <a:off x="152400" y="1276350"/>
            <a:ext cx="8832850"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wrap="none" anchor="ctr"/>
          <a:lstStyle/>
          <a:p>
            <a:pPr eaLnBrk="1" hangingPunct="1">
              <a:defRPr/>
            </a:pPr>
            <a:endParaRPr lang="en-US">
              <a:cs typeface="Arial" charset="0"/>
            </a:endParaRPr>
          </a:p>
        </p:txBody>
      </p:sp>
      <p:sp>
        <p:nvSpPr>
          <p:cNvPr id="12" name="Oval 11">
            <a:extLst>
              <a:ext uri="{FF2B5EF4-FFF2-40B4-BE49-F238E27FC236}">
                <a16:creationId xmlns:a16="http://schemas.microsoft.com/office/drawing/2014/main" id="{6BFA7AA3-90E5-46E9-9A22-EF02460EB49C}"/>
              </a:ext>
            </a:extLst>
          </p:cNvPr>
          <p:cNvSpPr/>
          <p:nvPr/>
        </p:nvSpPr>
        <p:spPr>
          <a:xfrm>
            <a:off x="4267200" y="955675"/>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15" name="Oval 14">
            <a:extLst>
              <a:ext uri="{FF2B5EF4-FFF2-40B4-BE49-F238E27FC236}">
                <a16:creationId xmlns:a16="http://schemas.microsoft.com/office/drawing/2014/main" id="{8220E312-C4B7-428D-BC7C-6F2D3850F40D}"/>
              </a:ext>
            </a:extLst>
          </p:cNvPr>
          <p:cNvSpPr/>
          <p:nvPr/>
        </p:nvSpPr>
        <p:spPr>
          <a:xfrm>
            <a:off x="4362450" y="1050925"/>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23" name="Slide Number Placeholder 22">
            <a:extLst>
              <a:ext uri="{FF2B5EF4-FFF2-40B4-BE49-F238E27FC236}">
                <a16:creationId xmlns:a16="http://schemas.microsoft.com/office/drawing/2014/main" id="{4FD80AA8-80ED-4AC0-B49A-7FE40EAEC135}"/>
              </a:ext>
            </a:extLst>
          </p:cNvPr>
          <p:cNvSpPr>
            <a:spLocks noGrp="1"/>
          </p:cNvSpPr>
          <p:nvPr>
            <p:ph type="sldNum" sz="quarter" idx="4"/>
          </p:nvPr>
        </p:nvSpPr>
        <p:spPr>
          <a:xfrm>
            <a:off x="4343400" y="1039813"/>
            <a:ext cx="457200" cy="441325"/>
          </a:xfrm>
          <a:prstGeom prst="rect">
            <a:avLst/>
          </a:prstGeom>
        </p:spPr>
        <p:txBody>
          <a:bodyPr vert="horz" wrap="square" lIns="45720" tIns="45720" rIns="45720" bIns="45720" numCol="1" anchor="ctr" anchorCtr="0" compatLnSpc="1">
            <a:prstTxWarp prst="textNoShape">
              <a:avLst/>
            </a:prstTxWarp>
            <a:normAutofit/>
          </a:bodyPr>
          <a:lstStyle>
            <a:lvl1pPr algn="ctr" eaLnBrk="1" hangingPunct="1">
              <a:defRPr sz="1600">
                <a:solidFill>
                  <a:srgbClr val="7B9899"/>
                </a:solidFill>
              </a:defRPr>
            </a:lvl1pPr>
          </a:lstStyle>
          <a:p>
            <a:fld id="{8171FDF4-DC8A-46C0-B8E9-CA99C538EC80}" type="slidenum">
              <a:rPr lang="en-US" altLang="en-US"/>
              <a:pPr/>
              <a:t>‹#›</a:t>
            </a:fld>
            <a:endParaRPr lang="en-US" altLang="en-US"/>
          </a:p>
        </p:txBody>
      </p:sp>
      <p:sp>
        <p:nvSpPr>
          <p:cNvPr id="3086" name="Title Placeholder 21">
            <a:extLst>
              <a:ext uri="{FF2B5EF4-FFF2-40B4-BE49-F238E27FC236}">
                <a16:creationId xmlns:a16="http://schemas.microsoft.com/office/drawing/2014/main" id="{90D10CD2-2CDF-4427-8DE9-055F84575810}"/>
              </a:ext>
            </a:extLst>
          </p:cNvPr>
          <p:cNvSpPr>
            <a:spLocks noGrp="1"/>
          </p:cNvSpPr>
          <p:nvPr>
            <p:ph type="title"/>
          </p:nvPr>
        </p:nvSpPr>
        <p:spPr bwMode="auto">
          <a:xfrm>
            <a:off x="301625" y="228600"/>
            <a:ext cx="8534400" cy="75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3087" name="Text Placeholder 12">
            <a:extLst>
              <a:ext uri="{FF2B5EF4-FFF2-40B4-BE49-F238E27FC236}">
                <a16:creationId xmlns:a16="http://schemas.microsoft.com/office/drawing/2014/main" id="{CF89BC7C-4723-45A2-93F3-82F9A0C4989E}"/>
              </a:ext>
            </a:extLst>
          </p:cNvPr>
          <p:cNvSpPr>
            <a:spLocks noGrp="1"/>
          </p:cNvSpPr>
          <p:nvPr>
            <p:ph type="body" idx="1"/>
          </p:nvPr>
        </p:nvSpPr>
        <p:spPr bwMode="auto">
          <a:xfrm>
            <a:off x="301625" y="1524000"/>
            <a:ext cx="8534400" cy="4598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extLst>
      <p:ext uri="{BB962C8B-B14F-4D97-AF65-F5344CB8AC3E}">
        <p14:creationId xmlns:p14="http://schemas.microsoft.com/office/powerpoint/2010/main" val="1544534185"/>
      </p:ext>
    </p:extLst>
  </p:cSld>
  <p:clrMap bg1="lt1" tx1="dk1" bg2="lt2" tx2="dk2" accent1="accent1" accent2="accent2" accent3="accent3" accent4="accent4" accent5="accent5" accent6="accent6" hlink="hlink" folHlink="folHlink"/>
  <p:sldLayoutIdLst>
    <p:sldLayoutId id="2147484336" r:id="rId1"/>
    <p:sldLayoutId id="2147484337" r:id="rId2"/>
    <p:sldLayoutId id="2147484338" r:id="rId3"/>
    <p:sldLayoutId id="2147484339" r:id="rId4"/>
    <p:sldLayoutId id="2147484340" r:id="rId5"/>
    <p:sldLayoutId id="2147484341" r:id="rId6"/>
    <p:sldLayoutId id="2147484342" r:id="rId7"/>
    <p:sldLayoutId id="2147484343" r:id="rId8"/>
    <p:sldLayoutId id="2147484344" r:id="rId9"/>
    <p:sldLayoutId id="2147484345" r:id="rId10"/>
    <p:sldLayoutId id="2147484346" r:id="rId11"/>
  </p:sldLayoutIdLst>
  <p:txStyles>
    <p:titleStyle>
      <a:lvl1pPr algn="ctr" rtl="0" eaLnBrk="0" fontAlgn="base" hangingPunct="0">
        <a:spcBef>
          <a:spcPct val="0"/>
        </a:spcBef>
        <a:spcAft>
          <a:spcPct val="0"/>
        </a:spcAft>
        <a:defRPr sz="3300" kern="1200">
          <a:solidFill>
            <a:srgbClr val="7B9899"/>
          </a:solidFill>
          <a:latin typeface="+mj-lt"/>
          <a:ea typeface="+mj-ea"/>
          <a:cs typeface="+mj-cs"/>
        </a:defRPr>
      </a:lvl1pPr>
      <a:lvl2pPr algn="ctr" rtl="0" eaLnBrk="0" fontAlgn="base" hangingPunct="0">
        <a:spcBef>
          <a:spcPct val="0"/>
        </a:spcBef>
        <a:spcAft>
          <a:spcPct val="0"/>
        </a:spcAft>
        <a:defRPr sz="3300">
          <a:solidFill>
            <a:srgbClr val="7B9899"/>
          </a:solidFill>
          <a:latin typeface="Georgia" pitchFamily="18" charset="0"/>
        </a:defRPr>
      </a:lvl2pPr>
      <a:lvl3pPr algn="ctr" rtl="0" eaLnBrk="0" fontAlgn="base" hangingPunct="0">
        <a:spcBef>
          <a:spcPct val="0"/>
        </a:spcBef>
        <a:spcAft>
          <a:spcPct val="0"/>
        </a:spcAft>
        <a:defRPr sz="3300">
          <a:solidFill>
            <a:srgbClr val="7B9899"/>
          </a:solidFill>
          <a:latin typeface="Georgia" pitchFamily="18" charset="0"/>
        </a:defRPr>
      </a:lvl3pPr>
      <a:lvl4pPr algn="ctr" rtl="0" eaLnBrk="0" fontAlgn="base" hangingPunct="0">
        <a:spcBef>
          <a:spcPct val="0"/>
        </a:spcBef>
        <a:spcAft>
          <a:spcPct val="0"/>
        </a:spcAft>
        <a:defRPr sz="3300">
          <a:solidFill>
            <a:srgbClr val="7B9899"/>
          </a:solidFill>
          <a:latin typeface="Georgia" pitchFamily="18" charset="0"/>
        </a:defRPr>
      </a:lvl4pPr>
      <a:lvl5pPr algn="ctr" rtl="0" eaLnBrk="0" fontAlgn="base" hangingPunct="0">
        <a:spcBef>
          <a:spcPct val="0"/>
        </a:spcBef>
        <a:spcAft>
          <a:spcPct val="0"/>
        </a:spcAft>
        <a:defRPr sz="3300">
          <a:solidFill>
            <a:srgbClr val="7B9899"/>
          </a:solidFill>
          <a:latin typeface="Georgia" pitchFamily="18" charset="0"/>
        </a:defRPr>
      </a:lvl5pPr>
      <a:lvl6pPr marL="457200" algn="ctr" rtl="0" fontAlgn="base">
        <a:spcBef>
          <a:spcPct val="0"/>
        </a:spcBef>
        <a:spcAft>
          <a:spcPct val="0"/>
        </a:spcAft>
        <a:defRPr sz="3300">
          <a:solidFill>
            <a:srgbClr val="7B9899"/>
          </a:solidFill>
          <a:latin typeface="Georgia" pitchFamily="18" charset="0"/>
        </a:defRPr>
      </a:lvl6pPr>
      <a:lvl7pPr marL="914400" algn="ctr" rtl="0" fontAlgn="base">
        <a:spcBef>
          <a:spcPct val="0"/>
        </a:spcBef>
        <a:spcAft>
          <a:spcPct val="0"/>
        </a:spcAft>
        <a:defRPr sz="3300">
          <a:solidFill>
            <a:srgbClr val="7B9899"/>
          </a:solidFill>
          <a:latin typeface="Georgia" pitchFamily="18" charset="0"/>
        </a:defRPr>
      </a:lvl7pPr>
      <a:lvl8pPr marL="1371600" algn="ctr" rtl="0" fontAlgn="base">
        <a:spcBef>
          <a:spcPct val="0"/>
        </a:spcBef>
        <a:spcAft>
          <a:spcPct val="0"/>
        </a:spcAft>
        <a:defRPr sz="3300">
          <a:solidFill>
            <a:srgbClr val="7B9899"/>
          </a:solidFill>
          <a:latin typeface="Georgia" pitchFamily="18" charset="0"/>
        </a:defRPr>
      </a:lvl8pPr>
      <a:lvl9pPr marL="1828800" algn="ctr" rtl="0" fontAlgn="base">
        <a:spcBef>
          <a:spcPct val="0"/>
        </a:spcBef>
        <a:spcAft>
          <a:spcPct val="0"/>
        </a:spcAft>
        <a:defRPr sz="3300">
          <a:solidFill>
            <a:srgbClr val="7B9899"/>
          </a:solidFill>
          <a:latin typeface="Georgia" pitchFamily="18" charset="0"/>
        </a:defRPr>
      </a:lvl9pPr>
    </p:titleStyle>
    <p:bodyStyle>
      <a:lvl1pPr marL="273050" indent="-273050" algn="l" rtl="0" eaLnBrk="0" fontAlgn="base" hangingPunct="0">
        <a:spcBef>
          <a:spcPct val="20000"/>
        </a:spcBef>
        <a:spcAft>
          <a:spcPct val="0"/>
        </a:spcAft>
        <a:buClr>
          <a:schemeClr val="accent1"/>
        </a:buClr>
        <a:buSzPct val="85000"/>
        <a:buFont typeface="Wingdings 2" panose="05020102010507070707" pitchFamily="18" charset="2"/>
        <a:buChar char=""/>
        <a:defRPr sz="2700" kern="1200">
          <a:solidFill>
            <a:schemeClr val="tx1"/>
          </a:solidFill>
          <a:latin typeface="+mn-lt"/>
          <a:ea typeface="+mn-ea"/>
          <a:cs typeface="+mn-cs"/>
        </a:defRPr>
      </a:lvl1pPr>
      <a:lvl2pPr marL="547688" indent="-273050" algn="l" rtl="0" eaLnBrk="0" fontAlgn="base" hangingPunct="0">
        <a:spcBef>
          <a:spcPct val="20000"/>
        </a:spcBef>
        <a:spcAft>
          <a:spcPct val="0"/>
        </a:spcAft>
        <a:buClr>
          <a:schemeClr val="accent2"/>
        </a:buClr>
        <a:buSzPct val="70000"/>
        <a:buFont typeface="Wingdings" panose="05000000000000000000" pitchFamily="2" charset="2"/>
        <a:buChar char=""/>
        <a:defRPr sz="2200" kern="1200">
          <a:solidFill>
            <a:schemeClr val="tx2"/>
          </a:solidFill>
          <a:latin typeface="+mn-lt"/>
          <a:ea typeface="+mn-ea"/>
          <a:cs typeface="+mn-cs"/>
        </a:defRPr>
      </a:lvl2pPr>
      <a:lvl3pPr marL="822325" indent="-228600" algn="l" rtl="0" eaLnBrk="0" fontAlgn="base" hangingPunct="0">
        <a:spcBef>
          <a:spcPct val="20000"/>
        </a:spcBef>
        <a:spcAft>
          <a:spcPct val="0"/>
        </a:spcAft>
        <a:buClr>
          <a:srgbClr val="8CADAE"/>
        </a:buClr>
        <a:buSzPct val="75000"/>
        <a:buFont typeface="Wingdings 2" panose="05020102010507070707" pitchFamily="18" charset="2"/>
        <a:buChar char=""/>
        <a:defRPr sz="2000" kern="1200">
          <a:solidFill>
            <a:schemeClr val="tx1"/>
          </a:solidFill>
          <a:latin typeface="+mn-lt"/>
          <a:ea typeface="+mn-ea"/>
          <a:cs typeface="+mn-cs"/>
        </a:defRPr>
      </a:lvl3pPr>
      <a:lvl4pPr marL="1096963" indent="-228600" algn="l" rtl="0" eaLnBrk="0" fontAlgn="base" hangingPunct="0">
        <a:spcBef>
          <a:spcPct val="20000"/>
        </a:spcBef>
        <a:spcAft>
          <a:spcPct val="0"/>
        </a:spcAft>
        <a:buClr>
          <a:srgbClr val="8C7B70"/>
        </a:buClr>
        <a:buSzPct val="70000"/>
        <a:buFont typeface="Wingdings" panose="05000000000000000000" pitchFamily="2" charset="2"/>
        <a:buChar char=""/>
        <a:defRPr sz="2000" kern="1200">
          <a:solidFill>
            <a:schemeClr val="tx2"/>
          </a:solidFill>
          <a:latin typeface="+mn-lt"/>
          <a:ea typeface="+mn-ea"/>
          <a:cs typeface="+mn-cs"/>
        </a:defRPr>
      </a:lvl4pPr>
      <a:lvl5pPr marL="1371600" indent="-228600" algn="l" rtl="0" eaLnBrk="0" fontAlgn="base" hangingPunct="0">
        <a:spcBef>
          <a:spcPct val="20000"/>
        </a:spcBef>
        <a:spcAft>
          <a:spcPct val="0"/>
        </a:spcAft>
        <a:buClr>
          <a:srgbClr val="8FB08C"/>
        </a:buClr>
        <a:buChar char="•"/>
        <a:defRPr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80.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image" Target="../media/image17.jpeg"/><Relationship Id="rId1" Type="http://schemas.openxmlformats.org/officeDocument/2006/relationships/slideLayout" Target="../slideLayouts/slideLayout13.xml"/><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13.xml"/><Relationship Id="rId4" Type="http://schemas.openxmlformats.org/officeDocument/2006/relationships/image" Target="../media/image22.jpeg"/></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slideLayout" Target="../slideLayouts/slideLayout13.xml"/><Relationship Id="rId1" Type="http://schemas.openxmlformats.org/officeDocument/2006/relationships/video" Target="file:///C:\Users\Admin\Desktop\HSBD2012_35301012_Hoang_Thi_Hong_SH12_25\Media\Phim_amthanh\darwin.mp4" TargetMode="External"/></Relationships>
</file>

<file path=ppt/slides/_rels/slide1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slideLayout" Target="../slideLayouts/slideLayout13.xml"/><Relationship Id="rId1" Type="http://schemas.openxmlformats.org/officeDocument/2006/relationships/video" Target="file:///C:\Users\Admin\Desktop\HSBD2012_35301012_Hoang_Thi_Hong_SH12_25\Media\Phim_amthanh\darwin.mp4"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0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25.jpeg"/><Relationship Id="rId7" Type="http://schemas.openxmlformats.org/officeDocument/2006/relationships/image" Target="../media/image29.jpeg"/><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jpeg"/></Relationships>
</file>

<file path=ppt/slides/_rels/slide23.xml.rels><?xml version="1.0" encoding="UTF-8" standalone="yes"?>
<Relationships xmlns="http://schemas.openxmlformats.org/package/2006/relationships"><Relationship Id="rId8" Type="http://schemas.openxmlformats.org/officeDocument/2006/relationships/image" Target="../media/image36.jpeg"/><Relationship Id="rId3" Type="http://schemas.openxmlformats.org/officeDocument/2006/relationships/image" Target="../media/image31.jpeg"/><Relationship Id="rId7" Type="http://schemas.openxmlformats.org/officeDocument/2006/relationships/image" Target="../media/image35.jpeg"/><Relationship Id="rId2" Type="http://schemas.openxmlformats.org/officeDocument/2006/relationships/image" Target="../media/image30.jpeg"/><Relationship Id="rId1" Type="http://schemas.openxmlformats.org/officeDocument/2006/relationships/slideLayout" Target="../slideLayouts/slideLayout13.xml"/><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32.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6.xml"/><Relationship Id="rId1" Type="http://schemas.openxmlformats.org/officeDocument/2006/relationships/slideLayout" Target="../slideLayouts/slideLayout58.xml"/></Relationships>
</file>

<file path=ppt/slides/_rels/slide2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8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8.xml"/><Relationship Id="rId1" Type="http://schemas.openxmlformats.org/officeDocument/2006/relationships/slideLayout" Target="../slideLayouts/slideLayout120.xml"/></Relationships>
</file>

<file path=ppt/slides/_rels/slide35.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9.xml"/><Relationship Id="rId1" Type="http://schemas.openxmlformats.org/officeDocument/2006/relationships/slideLayout" Target="../slideLayouts/slideLayout47.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97.xml"/><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a:extLst>
              <a:ext uri="{FF2B5EF4-FFF2-40B4-BE49-F238E27FC236}">
                <a16:creationId xmlns:a16="http://schemas.microsoft.com/office/drawing/2014/main" id="{BE237E30-B10E-4F60-B9F4-3F7EB5581BA1}"/>
              </a:ext>
            </a:extLst>
          </p:cNvPr>
          <p:cNvSpPr>
            <a:spLocks noGrp="1"/>
          </p:cNvSpPr>
          <p:nvPr>
            <p:ph type="ctrTitle"/>
          </p:nvPr>
        </p:nvSpPr>
        <p:spPr/>
        <p:txBody>
          <a:bodyPr/>
          <a:lstStyle/>
          <a:p>
            <a:pPr eaLnBrk="1" hangingPunct="1"/>
            <a:endParaRPr lang="vi-VN" altLang="en-US">
              <a:latin typeface="Calibri" panose="020F0502020204030204" pitchFamily="34" charset="0"/>
            </a:endParaRPr>
          </a:p>
        </p:txBody>
      </p:sp>
      <p:sp>
        <p:nvSpPr>
          <p:cNvPr id="3" name="Subtitle 2">
            <a:extLst>
              <a:ext uri="{FF2B5EF4-FFF2-40B4-BE49-F238E27FC236}">
                <a16:creationId xmlns:a16="http://schemas.microsoft.com/office/drawing/2014/main" id="{784764B6-0A74-4DE8-8988-BAC5E29A78BB}"/>
              </a:ext>
            </a:extLst>
          </p:cNvPr>
          <p:cNvSpPr>
            <a:spLocks noGrp="1"/>
          </p:cNvSpPr>
          <p:nvPr>
            <p:ph type="subTitle" idx="1"/>
          </p:nvPr>
        </p:nvSpPr>
        <p:spPr/>
        <p:txBody>
          <a:bodyPr rtlCol="0">
            <a:normAutofit/>
          </a:bodyPr>
          <a:lstStyle/>
          <a:p>
            <a:pPr eaLnBrk="1" fontAlgn="auto" hangingPunct="1">
              <a:spcAft>
                <a:spcPts val="0"/>
              </a:spcAft>
              <a:defRPr/>
            </a:pPr>
            <a:endParaRPr lang="en-US"/>
          </a:p>
        </p:txBody>
      </p:sp>
      <p:pic>
        <p:nvPicPr>
          <p:cNvPr id="36868" name="Picture 2" descr="EJ0201">
            <a:extLst>
              <a:ext uri="{FF2B5EF4-FFF2-40B4-BE49-F238E27FC236}">
                <a16:creationId xmlns:a16="http://schemas.microsoft.com/office/drawing/2014/main" id="{FF00529F-82A4-427C-A07A-A433731C25B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9" name="Text Box 8">
            <a:extLst>
              <a:ext uri="{FF2B5EF4-FFF2-40B4-BE49-F238E27FC236}">
                <a16:creationId xmlns:a16="http://schemas.microsoft.com/office/drawing/2014/main" id="{1CDA44EF-DAB0-45EA-847C-2F338C7F206E}"/>
              </a:ext>
            </a:extLst>
          </p:cNvPr>
          <p:cNvSpPr txBox="1">
            <a:spLocks noChangeArrowheads="1"/>
          </p:cNvSpPr>
          <p:nvPr/>
        </p:nvSpPr>
        <p:spPr bwMode="auto">
          <a:xfrm>
            <a:off x="1066800" y="2457579"/>
            <a:ext cx="6705600" cy="144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altLang="en-US" sz="4400" b="1" i="0" u="none" strike="noStrike" kern="1200" cap="none" spc="0" normalizeH="0" baseline="0" noProof="0" dirty="0">
                <a:ln>
                  <a:noFill/>
                </a:ln>
                <a:solidFill>
                  <a:srgbClr val="0000CC"/>
                </a:solidFill>
                <a:effectLst/>
                <a:uLnTx/>
                <a:uFillTx/>
                <a:latin typeface="Times New Roman" panose="02020603050405020304" pitchFamily="18" charset="0"/>
                <a:ea typeface="+mn-ea"/>
                <a:cs typeface="Arial" panose="020B0604020202020204" pitchFamily="34" charset="0"/>
              </a:rPr>
              <a:t>CHÀO MỪNG THẦY CÔ VÀ </a:t>
            </a:r>
            <a:r>
              <a:rPr kumimoji="0" lang="en-US" altLang="en-US" sz="4400" b="1" i="0" u="none" strike="noStrike" kern="1200" cap="none" spc="0" normalizeH="0" baseline="0" noProof="0">
                <a:ln>
                  <a:noFill/>
                </a:ln>
                <a:solidFill>
                  <a:srgbClr val="0000CC"/>
                </a:solidFill>
                <a:effectLst/>
                <a:uLnTx/>
                <a:uFillTx/>
                <a:latin typeface="Times New Roman" panose="02020603050405020304" pitchFamily="18" charset="0"/>
                <a:ea typeface="+mn-ea"/>
                <a:cs typeface="Arial" panose="020B0604020202020204" pitchFamily="34" charset="0"/>
              </a:rPr>
              <a:t>CÁC EM</a:t>
            </a:r>
            <a:endParaRPr kumimoji="0" lang="en-US" altLang="en-US" sz="4400" b="1" i="0" u="none" strike="noStrike" kern="1200" cap="none" spc="0" normalizeH="0" baseline="0" noProof="0" dirty="0">
              <a:ln>
                <a:noFill/>
              </a:ln>
              <a:solidFill>
                <a:srgbClr val="0000CC"/>
              </a:solidFill>
              <a:effectLst/>
              <a:uLnTx/>
              <a:uFillTx/>
              <a:latin typeface="Times New Roman" panose="02020603050405020304" pitchFamily="18" charset="0"/>
              <a:ea typeface="+mn-ea"/>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mph" presetSubtype="0" fill="hold" grpId="0" nodeType="withEffect">
                                  <p:stCondLst>
                                    <p:cond delay="0"/>
                                  </p:stCondLst>
                                  <p:iterate type="lt">
                                    <p:tmPct val="4000"/>
                                  </p:iterate>
                                  <p:childTnLst>
                                    <p:set>
                                      <p:cBhvr override="childStyle">
                                        <p:cTn id="6" dur="10000" fill="hold"/>
                                        <p:tgtEl>
                                          <p:spTgt spid="36869"/>
                                        </p:tgtEl>
                                        <p:attrNameLst>
                                          <p:attrName>style.color</p:attrName>
                                        </p:attrNameLst>
                                      </p:cBhvr>
                                      <p:to>
                                        <p:clrVal>
                                          <a:srgbClr val="FF0000"/>
                                        </p:clrVal>
                                      </p:to>
                                    </p:set>
                                    <p:set>
                                      <p:cBhvr>
                                        <p:cTn id="7" dur="10000" fill="hold"/>
                                        <p:tgtEl>
                                          <p:spTgt spid="36869"/>
                                        </p:tgtEl>
                                        <p:attrNameLst>
                                          <p:attrName>fillcolor</p:attrName>
                                        </p:attrNameLst>
                                      </p:cBhvr>
                                      <p:to>
                                        <p:clrVal>
                                          <a:srgbClr val="FF0000"/>
                                        </p:clrVal>
                                      </p:to>
                                    </p:set>
                                    <p:set>
                                      <p:cBhvr>
                                        <p:cTn id="8" dur="10000" fill="hold"/>
                                        <p:tgtEl>
                                          <p:spTgt spid="36869"/>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7" name="Picture 8" descr="viewer (1).jpg">
            <a:extLst>
              <a:ext uri="{FF2B5EF4-FFF2-40B4-BE49-F238E27FC236}">
                <a16:creationId xmlns:a16="http://schemas.microsoft.com/office/drawing/2014/main" id="{DC1565AA-FFCE-4E72-B34D-16E0A75DA5AE}"/>
              </a:ext>
            </a:extLst>
          </p:cNvPr>
          <p:cNvPicPr>
            <a:picLocks noChangeAspect="1"/>
          </p:cNvPicPr>
          <p:nvPr/>
        </p:nvPicPr>
        <p:blipFill>
          <a:blip r:embed="rId3">
            <a:extLst>
              <a:ext uri="{28A0092B-C50C-407E-A947-70E740481C1C}">
                <a14:useLocalDpi xmlns:a14="http://schemas.microsoft.com/office/drawing/2010/main" val="0"/>
              </a:ext>
            </a:extLst>
          </a:blip>
          <a:srcRect t="50000"/>
          <a:stretch>
            <a:fillRect/>
          </a:stretch>
        </p:blipFill>
        <p:spPr bwMode="auto">
          <a:xfrm>
            <a:off x="0" y="1306513"/>
            <a:ext cx="9064625" cy="5551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a:extLst>
              <a:ext uri="{FF2B5EF4-FFF2-40B4-BE49-F238E27FC236}">
                <a16:creationId xmlns:a16="http://schemas.microsoft.com/office/drawing/2014/main" id="{09602054-11A6-4695-BAA7-0E4CC070DB4A}"/>
              </a:ext>
            </a:extLst>
          </p:cNvPr>
          <p:cNvSpPr>
            <a:spLocks noGrp="1"/>
          </p:cNvSpPr>
          <p:nvPr>
            <p:ph type="sldNum" sz="quarter" idx="12"/>
          </p:nvPr>
        </p:nvSpPr>
        <p:spPr/>
        <p:txBody>
          <a:bodyPr/>
          <a:lstStyle>
            <a:lvl1pPr>
              <a:defRPr sz="2400" b="1">
                <a:solidFill>
                  <a:schemeClr val="tx1"/>
                </a:solidFill>
                <a:latin typeface="Times New Roman" panose="02020603050405020304" pitchFamily="18" charset="0"/>
                <a:cs typeface="Times New Roman" panose="02020603050405020304" pitchFamily="18" charset="0"/>
              </a:defRPr>
            </a:lvl1pPr>
            <a:lvl2pPr marL="742950" indent="-285750">
              <a:defRPr sz="2400" b="1">
                <a:solidFill>
                  <a:schemeClr val="tx1"/>
                </a:solidFill>
                <a:latin typeface="Times New Roman" panose="02020603050405020304" pitchFamily="18" charset="0"/>
                <a:cs typeface="Times New Roman" panose="02020603050405020304" pitchFamily="18" charset="0"/>
              </a:defRPr>
            </a:lvl2pPr>
            <a:lvl3pPr marL="1143000" indent="-228600">
              <a:defRPr sz="2400" b="1">
                <a:solidFill>
                  <a:schemeClr val="tx1"/>
                </a:solidFill>
                <a:latin typeface="Times New Roman" panose="02020603050405020304" pitchFamily="18" charset="0"/>
                <a:cs typeface="Times New Roman" panose="02020603050405020304" pitchFamily="18" charset="0"/>
              </a:defRPr>
            </a:lvl3pPr>
            <a:lvl4pPr marL="1600200" indent="-228600">
              <a:defRPr sz="2400" b="1">
                <a:solidFill>
                  <a:schemeClr val="tx1"/>
                </a:solidFill>
                <a:latin typeface="Times New Roman" panose="02020603050405020304" pitchFamily="18" charset="0"/>
                <a:cs typeface="Times New Roman" panose="02020603050405020304" pitchFamily="18" charset="0"/>
              </a:defRPr>
            </a:lvl4pPr>
            <a:lvl5pPr marL="2057400" indent="-228600">
              <a:defRPr sz="2400" b="1">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cs typeface="Times New Roman" panose="02020603050405020304" pitchFamily="18" charset="0"/>
              </a:defRPr>
            </a:lvl9pPr>
          </a:lstStyle>
          <a:p>
            <a:fld id="{1C6E8018-530C-4C92-BCFA-3C2869D96137}" type="slidenum">
              <a:rPr lang="en-US" altLang="en-US" sz="900">
                <a:solidFill>
                  <a:srgbClr val="898989"/>
                </a:solidFill>
              </a:rPr>
              <a:pPr/>
              <a:t>10</a:t>
            </a:fld>
            <a:endParaRPr lang="en-US" altLang="en-US" sz="900">
              <a:solidFill>
                <a:srgbClr val="898989"/>
              </a:solidFill>
            </a:endParaRPr>
          </a:p>
        </p:txBody>
      </p:sp>
      <p:sp>
        <p:nvSpPr>
          <p:cNvPr id="5" name="Rectangle 8">
            <a:extLst>
              <a:ext uri="{FF2B5EF4-FFF2-40B4-BE49-F238E27FC236}">
                <a16:creationId xmlns:a16="http://schemas.microsoft.com/office/drawing/2014/main" id="{B7B275E3-3CCD-4A74-BBA4-2090F910254E}"/>
              </a:ext>
            </a:extLst>
          </p:cNvPr>
          <p:cNvSpPr>
            <a:spLocks noChangeArrowheads="1"/>
          </p:cNvSpPr>
          <p:nvPr/>
        </p:nvSpPr>
        <p:spPr bwMode="auto">
          <a:xfrm>
            <a:off x="0" y="0"/>
            <a:ext cx="9144000" cy="549275"/>
          </a:xfrm>
          <a:prstGeom prst="rect">
            <a:avLst/>
          </a:prstGeom>
          <a:solidFill>
            <a:srgbClr val="00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b="1">
                <a:solidFill>
                  <a:schemeClr val="tx1"/>
                </a:solidFill>
                <a:latin typeface="Times New Roman" panose="02020603050405020304" pitchFamily="18" charset="0"/>
                <a:cs typeface="Times New Roman" panose="02020603050405020304" pitchFamily="18" charset="0"/>
              </a:defRPr>
            </a:lvl1pPr>
            <a:lvl2pPr marL="742950" indent="-285750">
              <a:defRPr sz="2400" b="1">
                <a:solidFill>
                  <a:schemeClr val="tx1"/>
                </a:solidFill>
                <a:latin typeface="Times New Roman" panose="02020603050405020304" pitchFamily="18" charset="0"/>
                <a:cs typeface="Times New Roman" panose="02020603050405020304" pitchFamily="18" charset="0"/>
              </a:defRPr>
            </a:lvl2pPr>
            <a:lvl3pPr marL="1143000" indent="-228600">
              <a:defRPr sz="2400" b="1">
                <a:solidFill>
                  <a:schemeClr val="tx1"/>
                </a:solidFill>
                <a:latin typeface="Times New Roman" panose="02020603050405020304" pitchFamily="18" charset="0"/>
                <a:cs typeface="Times New Roman" panose="02020603050405020304" pitchFamily="18" charset="0"/>
              </a:defRPr>
            </a:lvl3pPr>
            <a:lvl4pPr marL="1600200" indent="-228600">
              <a:defRPr sz="2400" b="1">
                <a:solidFill>
                  <a:schemeClr val="tx1"/>
                </a:solidFill>
                <a:latin typeface="Times New Roman" panose="02020603050405020304" pitchFamily="18" charset="0"/>
                <a:cs typeface="Times New Roman" panose="02020603050405020304" pitchFamily="18" charset="0"/>
              </a:defRPr>
            </a:lvl4pPr>
            <a:lvl5pPr marL="2057400" indent="-228600">
              <a:defRPr sz="2400" b="1">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cs typeface="Times New Roman" panose="02020603050405020304" pitchFamily="18" charset="0"/>
              </a:defRPr>
            </a:lvl9pPr>
          </a:lstStyle>
          <a:p>
            <a:pPr algn="ctr" eaLnBrk="1" hangingPunct="1"/>
            <a:r>
              <a:rPr lang="it-CH" altLang="en-US" sz="3000" dirty="0"/>
              <a:t>II. HỌC THUYẾT TIẾN HÓA ĐACUYN</a:t>
            </a:r>
            <a:endParaRPr lang="en-US" altLang="en-US" sz="30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5AA8E77-E484-428E-87F7-A02D5B5B5195}"/>
              </a:ext>
            </a:extLst>
          </p:cNvPr>
          <p:cNvSpPr>
            <a:spLocks noGrp="1"/>
          </p:cNvSpPr>
          <p:nvPr>
            <p:ph type="sldNum" sz="quarter" idx="12"/>
          </p:nvPr>
        </p:nvSpPr>
        <p:spPr/>
        <p:txBody>
          <a:bodyPr/>
          <a:lstStyle>
            <a:lvl1pPr>
              <a:defRPr sz="2400" b="1">
                <a:solidFill>
                  <a:schemeClr val="tx1"/>
                </a:solidFill>
                <a:latin typeface="Times New Roman" panose="02020603050405020304" pitchFamily="18" charset="0"/>
                <a:cs typeface="Times New Roman" panose="02020603050405020304" pitchFamily="18" charset="0"/>
              </a:defRPr>
            </a:lvl1pPr>
            <a:lvl2pPr marL="742950" indent="-285750">
              <a:defRPr sz="2400" b="1">
                <a:solidFill>
                  <a:schemeClr val="tx1"/>
                </a:solidFill>
                <a:latin typeface="Times New Roman" panose="02020603050405020304" pitchFamily="18" charset="0"/>
                <a:cs typeface="Times New Roman" panose="02020603050405020304" pitchFamily="18" charset="0"/>
              </a:defRPr>
            </a:lvl2pPr>
            <a:lvl3pPr marL="1143000" indent="-228600">
              <a:defRPr sz="2400" b="1">
                <a:solidFill>
                  <a:schemeClr val="tx1"/>
                </a:solidFill>
                <a:latin typeface="Times New Roman" panose="02020603050405020304" pitchFamily="18" charset="0"/>
                <a:cs typeface="Times New Roman" panose="02020603050405020304" pitchFamily="18" charset="0"/>
              </a:defRPr>
            </a:lvl3pPr>
            <a:lvl4pPr marL="1600200" indent="-228600">
              <a:defRPr sz="2400" b="1">
                <a:solidFill>
                  <a:schemeClr val="tx1"/>
                </a:solidFill>
                <a:latin typeface="Times New Roman" panose="02020603050405020304" pitchFamily="18" charset="0"/>
                <a:cs typeface="Times New Roman" panose="02020603050405020304" pitchFamily="18" charset="0"/>
              </a:defRPr>
            </a:lvl4pPr>
            <a:lvl5pPr marL="2057400" indent="-228600">
              <a:defRPr sz="2400" b="1">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cs typeface="Times New Roman" panose="02020603050405020304" pitchFamily="18" charset="0"/>
              </a:defRPr>
            </a:lvl9pPr>
          </a:lstStyle>
          <a:p>
            <a:fld id="{1F5EA020-7CED-469A-B06A-A4C492E85021}" type="slidenum">
              <a:rPr lang="en-US" altLang="en-US" sz="900">
                <a:solidFill>
                  <a:srgbClr val="898989"/>
                </a:solidFill>
              </a:rPr>
              <a:pPr/>
              <a:t>11</a:t>
            </a:fld>
            <a:endParaRPr lang="en-US" altLang="en-US" sz="900">
              <a:solidFill>
                <a:srgbClr val="898989"/>
              </a:solidFill>
            </a:endParaRPr>
          </a:p>
        </p:txBody>
      </p:sp>
      <p:sp>
        <p:nvSpPr>
          <p:cNvPr id="7170" name="Rectangle 2">
            <a:extLst>
              <a:ext uri="{FF2B5EF4-FFF2-40B4-BE49-F238E27FC236}">
                <a16:creationId xmlns:a16="http://schemas.microsoft.com/office/drawing/2014/main" id="{D569C0D6-7EB2-4DFB-9A29-92B21E252913}"/>
              </a:ext>
            </a:extLst>
          </p:cNvPr>
          <p:cNvSpPr>
            <a:spLocks noGrp="1" noChangeArrowheads="1"/>
          </p:cNvSpPr>
          <p:nvPr>
            <p:ph type="title" idx="4294967295"/>
          </p:nvPr>
        </p:nvSpPr>
        <p:spPr>
          <a:xfrm>
            <a:off x="708025" y="677863"/>
            <a:ext cx="8229600" cy="487362"/>
          </a:xfrm>
        </p:spPr>
        <p:txBody>
          <a:bodyPr lIns="0" rIns="0" bIns="0" anchor="b"/>
          <a:lstStyle/>
          <a:p>
            <a:pPr eaLnBrk="1" hangingPunct="1"/>
            <a:r>
              <a:rPr lang="en-US" altLang="en-US" sz="3200" b="1">
                <a:solidFill>
                  <a:srgbClr val="CC3300"/>
                </a:solidFill>
                <a:latin typeface="Times New Roman" panose="02020603050405020304" pitchFamily="18" charset="0"/>
                <a:cs typeface="Times New Roman" panose="02020603050405020304" pitchFamily="18" charset="0"/>
              </a:rPr>
              <a:t>TIỂU SỬ  ĐACUYN</a:t>
            </a:r>
          </a:p>
        </p:txBody>
      </p:sp>
      <p:sp>
        <p:nvSpPr>
          <p:cNvPr id="12297" name="Text Box 9">
            <a:extLst>
              <a:ext uri="{FF2B5EF4-FFF2-40B4-BE49-F238E27FC236}">
                <a16:creationId xmlns:a16="http://schemas.microsoft.com/office/drawing/2014/main" id="{2539B592-14FE-4904-8BF2-D1A369BB612C}"/>
              </a:ext>
            </a:extLst>
          </p:cNvPr>
          <p:cNvSpPr txBox="1">
            <a:spLocks noChangeArrowheads="1"/>
          </p:cNvSpPr>
          <p:nvPr/>
        </p:nvSpPr>
        <p:spPr bwMode="auto">
          <a:xfrm>
            <a:off x="61913" y="1424734"/>
            <a:ext cx="5006975" cy="2462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b="1">
                <a:solidFill>
                  <a:schemeClr val="tx1"/>
                </a:solidFill>
                <a:latin typeface="Times New Roman" panose="02020603050405020304" pitchFamily="18" charset="0"/>
                <a:cs typeface="Times New Roman" panose="02020603050405020304" pitchFamily="18" charset="0"/>
              </a:defRPr>
            </a:lvl1pPr>
            <a:lvl2pPr marL="742950" indent="-285750">
              <a:defRPr sz="2400" b="1">
                <a:solidFill>
                  <a:schemeClr val="tx1"/>
                </a:solidFill>
                <a:latin typeface="Times New Roman" panose="02020603050405020304" pitchFamily="18" charset="0"/>
                <a:cs typeface="Times New Roman" panose="02020603050405020304" pitchFamily="18" charset="0"/>
              </a:defRPr>
            </a:lvl2pPr>
            <a:lvl3pPr marL="1143000" indent="-228600">
              <a:defRPr sz="2400" b="1">
                <a:solidFill>
                  <a:schemeClr val="tx1"/>
                </a:solidFill>
                <a:latin typeface="Times New Roman" panose="02020603050405020304" pitchFamily="18" charset="0"/>
                <a:cs typeface="Times New Roman" panose="02020603050405020304" pitchFamily="18" charset="0"/>
              </a:defRPr>
            </a:lvl3pPr>
            <a:lvl4pPr marL="1600200" indent="-228600">
              <a:defRPr sz="2400" b="1">
                <a:solidFill>
                  <a:schemeClr val="tx1"/>
                </a:solidFill>
                <a:latin typeface="Times New Roman" panose="02020603050405020304" pitchFamily="18" charset="0"/>
                <a:cs typeface="Times New Roman" panose="02020603050405020304" pitchFamily="18" charset="0"/>
              </a:defRPr>
            </a:lvl4pPr>
            <a:lvl5pPr marL="2057400" indent="-228600">
              <a:defRPr sz="2400" b="1">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cs typeface="Times New Roman" panose="02020603050405020304" pitchFamily="18" charset="0"/>
              </a:defRPr>
            </a:lvl9pPr>
          </a:lstStyle>
          <a:p>
            <a:pPr algn="just" eaLnBrk="1" hangingPunct="1">
              <a:spcBef>
                <a:spcPct val="50000"/>
              </a:spcBef>
            </a:pPr>
            <a:r>
              <a:rPr lang="en-US" altLang="en-US" sz="2800" dirty="0"/>
              <a:t>-  </a:t>
            </a:r>
            <a:r>
              <a:rPr lang="en-US" altLang="en-US" sz="2800" dirty="0" err="1"/>
              <a:t>Đacuyn</a:t>
            </a:r>
            <a:r>
              <a:rPr lang="en-US" altLang="en-US" sz="2800" dirty="0"/>
              <a:t> (Charles Darwin) </a:t>
            </a:r>
            <a:r>
              <a:rPr lang="en-US" altLang="en-US" sz="2800" dirty="0" err="1"/>
              <a:t>sinh</a:t>
            </a:r>
            <a:r>
              <a:rPr lang="en-US" altLang="en-US" sz="2800" dirty="0"/>
              <a:t> </a:t>
            </a:r>
            <a:r>
              <a:rPr lang="en-US" altLang="en-US" sz="2800" dirty="0" err="1"/>
              <a:t>năm</a:t>
            </a:r>
            <a:r>
              <a:rPr lang="en-US" altLang="en-US" sz="2800" dirty="0"/>
              <a:t> 1809 </a:t>
            </a:r>
            <a:r>
              <a:rPr lang="en-US" altLang="en-US" sz="2800" dirty="0" err="1"/>
              <a:t>tại</a:t>
            </a:r>
            <a:r>
              <a:rPr lang="en-US" altLang="en-US" sz="2800" dirty="0"/>
              <a:t> </a:t>
            </a:r>
            <a:r>
              <a:rPr lang="en-US" altLang="en-US" sz="2800" dirty="0" err="1"/>
              <a:t>Vương</a:t>
            </a:r>
            <a:r>
              <a:rPr lang="en-US" altLang="en-US" sz="2800" dirty="0"/>
              <a:t> </a:t>
            </a:r>
            <a:r>
              <a:rPr lang="en-US" altLang="en-US" sz="2800" dirty="0" err="1"/>
              <a:t>quốc</a:t>
            </a:r>
            <a:r>
              <a:rPr lang="en-US" altLang="en-US" sz="2800" dirty="0"/>
              <a:t> Anh </a:t>
            </a:r>
            <a:r>
              <a:rPr lang="en-US" altLang="en-US" sz="2800" dirty="0" err="1"/>
              <a:t>và</a:t>
            </a:r>
            <a:r>
              <a:rPr lang="en-US" altLang="en-US" sz="2800" dirty="0"/>
              <a:t> </a:t>
            </a:r>
            <a:r>
              <a:rPr lang="en-US" altLang="en-US" sz="2800" dirty="0" err="1"/>
              <a:t>mất</a:t>
            </a:r>
            <a:r>
              <a:rPr lang="en-US" altLang="en-US" sz="2800" dirty="0"/>
              <a:t> </a:t>
            </a:r>
            <a:r>
              <a:rPr lang="en-US" altLang="en-US" sz="2800" dirty="0" err="1"/>
              <a:t>năm</a:t>
            </a:r>
            <a:r>
              <a:rPr lang="en-US" altLang="en-US" sz="2800" dirty="0"/>
              <a:t> 1882.</a:t>
            </a:r>
          </a:p>
          <a:p>
            <a:pPr algn="just" eaLnBrk="1" hangingPunct="1">
              <a:spcBef>
                <a:spcPct val="50000"/>
              </a:spcBef>
            </a:pPr>
            <a:r>
              <a:rPr lang="en-US" altLang="en-US" sz="2800" dirty="0"/>
              <a:t>- 22 </a:t>
            </a:r>
            <a:r>
              <a:rPr lang="en-US" altLang="en-US" sz="2800" dirty="0" err="1"/>
              <a:t>tuổi</a:t>
            </a:r>
            <a:r>
              <a:rPr lang="en-US" altLang="en-US" sz="2800" dirty="0"/>
              <a:t> </a:t>
            </a:r>
            <a:r>
              <a:rPr lang="en-US" altLang="en-US" sz="2800" dirty="0" err="1"/>
              <a:t>tham</a:t>
            </a:r>
            <a:r>
              <a:rPr lang="en-US" altLang="en-US" sz="2800" dirty="0"/>
              <a:t> </a:t>
            </a:r>
            <a:r>
              <a:rPr lang="en-US" altLang="en-US" sz="2800" dirty="0" err="1"/>
              <a:t>gia</a:t>
            </a:r>
            <a:r>
              <a:rPr lang="en-US" altLang="en-US" sz="2800" dirty="0"/>
              <a:t> </a:t>
            </a:r>
            <a:r>
              <a:rPr lang="en-US" altLang="en-US" sz="2800" dirty="0" err="1"/>
              <a:t>chuyến</a:t>
            </a:r>
            <a:r>
              <a:rPr lang="en-US" altLang="en-US" sz="2800" dirty="0"/>
              <a:t> </a:t>
            </a:r>
            <a:r>
              <a:rPr lang="en-US" altLang="en-US" sz="2800" dirty="0" err="1"/>
              <a:t>hành</a:t>
            </a:r>
            <a:r>
              <a:rPr lang="en-US" altLang="en-US" sz="2800" dirty="0"/>
              <a:t> </a:t>
            </a:r>
            <a:r>
              <a:rPr lang="en-US" altLang="en-US" sz="2800" dirty="0" err="1"/>
              <a:t>trình</a:t>
            </a:r>
            <a:r>
              <a:rPr lang="en-US" altLang="en-US" sz="2800" dirty="0"/>
              <a:t> </a:t>
            </a:r>
            <a:r>
              <a:rPr lang="en-US" altLang="en-US" sz="2800" dirty="0" err="1"/>
              <a:t>vòng</a:t>
            </a:r>
            <a:r>
              <a:rPr lang="en-US" altLang="en-US" sz="2800" dirty="0"/>
              <a:t> </a:t>
            </a:r>
            <a:r>
              <a:rPr lang="en-US" altLang="en-US" sz="2800" dirty="0" err="1"/>
              <a:t>quanh</a:t>
            </a:r>
            <a:r>
              <a:rPr lang="en-US" altLang="en-US" sz="2800" dirty="0"/>
              <a:t> </a:t>
            </a:r>
            <a:r>
              <a:rPr lang="en-US" altLang="en-US" sz="2800" dirty="0" err="1"/>
              <a:t>thế</a:t>
            </a:r>
            <a:r>
              <a:rPr lang="en-US" altLang="en-US" sz="2800" dirty="0"/>
              <a:t> </a:t>
            </a:r>
            <a:r>
              <a:rPr lang="en-US" altLang="en-US" sz="2800" dirty="0" err="1"/>
              <a:t>giới</a:t>
            </a:r>
            <a:r>
              <a:rPr lang="en-US" altLang="en-US" sz="2800" dirty="0"/>
              <a:t>.</a:t>
            </a:r>
          </a:p>
        </p:txBody>
      </p:sp>
      <p:sp>
        <p:nvSpPr>
          <p:cNvPr id="12298" name="Text Box 10">
            <a:extLst>
              <a:ext uri="{FF2B5EF4-FFF2-40B4-BE49-F238E27FC236}">
                <a16:creationId xmlns:a16="http://schemas.microsoft.com/office/drawing/2014/main" id="{92479ECA-9B24-4483-9F6A-2A316F95D37D}"/>
              </a:ext>
            </a:extLst>
          </p:cNvPr>
          <p:cNvSpPr txBox="1">
            <a:spLocks noChangeArrowheads="1"/>
          </p:cNvSpPr>
          <p:nvPr/>
        </p:nvSpPr>
        <p:spPr bwMode="auto">
          <a:xfrm>
            <a:off x="61913" y="4087813"/>
            <a:ext cx="5006974" cy="2268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b="1">
                <a:solidFill>
                  <a:schemeClr val="tx1"/>
                </a:solidFill>
                <a:latin typeface="Times New Roman" panose="02020603050405020304" pitchFamily="18" charset="0"/>
                <a:cs typeface="Times New Roman" panose="02020603050405020304" pitchFamily="18" charset="0"/>
              </a:defRPr>
            </a:lvl1pPr>
            <a:lvl2pPr marL="742950" indent="-285750">
              <a:defRPr sz="2400" b="1">
                <a:solidFill>
                  <a:schemeClr val="tx1"/>
                </a:solidFill>
                <a:latin typeface="Times New Roman" panose="02020603050405020304" pitchFamily="18" charset="0"/>
                <a:cs typeface="Times New Roman" panose="02020603050405020304" pitchFamily="18" charset="0"/>
              </a:defRPr>
            </a:lvl2pPr>
            <a:lvl3pPr marL="1143000" indent="-228600">
              <a:defRPr sz="2400" b="1">
                <a:solidFill>
                  <a:schemeClr val="tx1"/>
                </a:solidFill>
                <a:latin typeface="Times New Roman" panose="02020603050405020304" pitchFamily="18" charset="0"/>
                <a:cs typeface="Times New Roman" panose="02020603050405020304" pitchFamily="18" charset="0"/>
              </a:defRPr>
            </a:lvl3pPr>
            <a:lvl4pPr marL="1600200" indent="-228600">
              <a:defRPr sz="2400" b="1">
                <a:solidFill>
                  <a:schemeClr val="tx1"/>
                </a:solidFill>
                <a:latin typeface="Times New Roman" panose="02020603050405020304" pitchFamily="18" charset="0"/>
                <a:cs typeface="Times New Roman" panose="02020603050405020304" pitchFamily="18" charset="0"/>
              </a:defRPr>
            </a:lvl4pPr>
            <a:lvl5pPr marL="2057400" indent="-228600">
              <a:defRPr sz="2400" b="1">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cs typeface="Times New Roman" panose="02020603050405020304" pitchFamily="18" charset="0"/>
              </a:defRPr>
            </a:lvl9pPr>
          </a:lstStyle>
          <a:p>
            <a:pPr algn="just" eaLnBrk="1" hangingPunct="1">
              <a:spcBef>
                <a:spcPct val="50000"/>
              </a:spcBef>
              <a:buFontTx/>
              <a:buChar char="-"/>
            </a:pPr>
            <a:r>
              <a:rPr lang="en-US" altLang="en-US" sz="2800" dirty="0"/>
              <a:t> </a:t>
            </a:r>
            <a:r>
              <a:rPr lang="en-US" altLang="en-US" sz="2800" dirty="0" err="1"/>
              <a:t>Năm</a:t>
            </a:r>
            <a:r>
              <a:rPr lang="en-US" altLang="en-US" sz="2800" dirty="0"/>
              <a:t> 1859, </a:t>
            </a:r>
            <a:r>
              <a:rPr lang="en-US" altLang="en-US" sz="2800" dirty="0" err="1"/>
              <a:t>Đacuyn</a:t>
            </a:r>
            <a:r>
              <a:rPr lang="en-US" altLang="en-US" sz="2800" dirty="0"/>
              <a:t> </a:t>
            </a:r>
            <a:r>
              <a:rPr lang="en-US" altLang="en-US" sz="2800" dirty="0" err="1"/>
              <a:t>công</a:t>
            </a:r>
            <a:r>
              <a:rPr lang="en-US" altLang="en-US" sz="2800" dirty="0"/>
              <a:t> </a:t>
            </a:r>
            <a:r>
              <a:rPr lang="en-US" altLang="en-US" sz="2800" dirty="0" err="1"/>
              <a:t>bố</a:t>
            </a:r>
            <a:r>
              <a:rPr lang="en-US" altLang="en-US" sz="2800" dirty="0"/>
              <a:t> </a:t>
            </a:r>
            <a:r>
              <a:rPr lang="en-US" altLang="en-US" sz="2800" dirty="0" err="1"/>
              <a:t>công</a:t>
            </a:r>
            <a:r>
              <a:rPr lang="en-US" altLang="en-US" sz="2800" dirty="0"/>
              <a:t> </a:t>
            </a:r>
            <a:r>
              <a:rPr lang="en-US" altLang="en-US" sz="2800" dirty="0" err="1"/>
              <a:t>trình</a:t>
            </a:r>
            <a:r>
              <a:rPr lang="en-US" altLang="en-US" sz="2800" dirty="0"/>
              <a:t> “</a:t>
            </a:r>
            <a:r>
              <a:rPr lang="en-US" altLang="en-US" sz="2800" dirty="0" err="1"/>
              <a:t>Nguồn</a:t>
            </a:r>
            <a:r>
              <a:rPr lang="en-US" altLang="en-US" sz="2800" dirty="0"/>
              <a:t> </a:t>
            </a:r>
            <a:r>
              <a:rPr lang="en-US" altLang="en-US" sz="2800" dirty="0" err="1"/>
              <a:t>gốc</a:t>
            </a:r>
            <a:r>
              <a:rPr lang="en-US" altLang="en-US" sz="2800" dirty="0"/>
              <a:t> </a:t>
            </a:r>
            <a:r>
              <a:rPr lang="en-US" altLang="en-US" sz="2800" dirty="0" err="1"/>
              <a:t>các</a:t>
            </a:r>
            <a:r>
              <a:rPr lang="en-US" altLang="en-US" sz="2800" dirty="0"/>
              <a:t> </a:t>
            </a:r>
            <a:r>
              <a:rPr lang="en-US" altLang="en-US" sz="2800" dirty="0" err="1"/>
              <a:t>loài</a:t>
            </a:r>
            <a:r>
              <a:rPr lang="en-US" altLang="en-US" sz="2800" dirty="0"/>
              <a:t>” </a:t>
            </a:r>
            <a:r>
              <a:rPr lang="en-US" altLang="en-US" sz="2800" dirty="0" err="1"/>
              <a:t>giải</a:t>
            </a:r>
            <a:r>
              <a:rPr lang="en-US" altLang="en-US" sz="2800" dirty="0"/>
              <a:t> </a:t>
            </a:r>
            <a:r>
              <a:rPr lang="en-US" altLang="en-US" sz="2800" dirty="0" err="1"/>
              <a:t>thích</a:t>
            </a:r>
            <a:r>
              <a:rPr lang="en-US" altLang="en-US" sz="2800" dirty="0"/>
              <a:t> </a:t>
            </a:r>
            <a:r>
              <a:rPr lang="en-US" altLang="en-US" sz="2800" dirty="0" err="1"/>
              <a:t>sự</a:t>
            </a:r>
            <a:r>
              <a:rPr lang="en-US" altLang="en-US" sz="2800" dirty="0"/>
              <a:t> </a:t>
            </a:r>
            <a:r>
              <a:rPr lang="en-US" altLang="en-US" sz="2800" dirty="0" err="1"/>
              <a:t>hình</a:t>
            </a:r>
            <a:r>
              <a:rPr lang="en-US" altLang="en-US" sz="2800" dirty="0"/>
              <a:t> </a:t>
            </a:r>
            <a:r>
              <a:rPr lang="en-US" altLang="en-US" sz="2800" dirty="0" err="1"/>
              <a:t>thành</a:t>
            </a:r>
            <a:r>
              <a:rPr lang="en-US" altLang="en-US" sz="2800" dirty="0"/>
              <a:t> </a:t>
            </a:r>
            <a:r>
              <a:rPr lang="en-US" altLang="en-US" sz="2800" dirty="0" err="1"/>
              <a:t>loài</a:t>
            </a:r>
            <a:r>
              <a:rPr lang="en-US" altLang="en-US" sz="2800" dirty="0"/>
              <a:t> </a:t>
            </a:r>
            <a:r>
              <a:rPr lang="en-US" altLang="en-US" sz="2800" dirty="0" err="1"/>
              <a:t>từ</a:t>
            </a:r>
            <a:r>
              <a:rPr lang="en-US" altLang="en-US" sz="2800" dirty="0"/>
              <a:t> </a:t>
            </a:r>
            <a:r>
              <a:rPr lang="en-US" altLang="en-US" sz="2800" dirty="0" err="1"/>
              <a:t>một</a:t>
            </a:r>
            <a:r>
              <a:rPr lang="en-US" altLang="en-US" sz="2800" dirty="0"/>
              <a:t> </a:t>
            </a:r>
            <a:r>
              <a:rPr lang="en-US" altLang="en-US" sz="2800" dirty="0" err="1"/>
              <a:t>tổ</a:t>
            </a:r>
            <a:r>
              <a:rPr lang="en-US" altLang="en-US" sz="2800" dirty="0"/>
              <a:t> </a:t>
            </a:r>
            <a:r>
              <a:rPr lang="en-US" altLang="en-US" sz="2800" dirty="0" err="1"/>
              <a:t>tiên</a:t>
            </a:r>
            <a:r>
              <a:rPr lang="en-US" altLang="en-US" sz="2800" dirty="0"/>
              <a:t> </a:t>
            </a:r>
            <a:r>
              <a:rPr lang="en-US" altLang="en-US" sz="2800" dirty="0" err="1"/>
              <a:t>chung</a:t>
            </a:r>
            <a:r>
              <a:rPr lang="en-US" altLang="en-US" sz="2800" dirty="0"/>
              <a:t> </a:t>
            </a:r>
            <a:r>
              <a:rPr lang="en-US" altLang="en-US" sz="2800" dirty="0" err="1"/>
              <a:t>bằng</a:t>
            </a:r>
            <a:r>
              <a:rPr lang="en-US" altLang="en-US" sz="2800" dirty="0"/>
              <a:t> </a:t>
            </a:r>
            <a:r>
              <a:rPr lang="en-US" altLang="en-US" sz="2800" dirty="0" err="1"/>
              <a:t>cơ</a:t>
            </a:r>
            <a:r>
              <a:rPr lang="en-US" altLang="en-US" sz="2800" dirty="0"/>
              <a:t> </a:t>
            </a:r>
            <a:r>
              <a:rPr lang="en-US" altLang="en-US" sz="2800" dirty="0" err="1"/>
              <a:t>chế</a:t>
            </a:r>
            <a:r>
              <a:rPr lang="en-US" altLang="en-US" sz="2800" dirty="0"/>
              <a:t> </a:t>
            </a:r>
            <a:r>
              <a:rPr lang="en-US" altLang="en-US" sz="2800" dirty="0" err="1"/>
              <a:t>chọn</a:t>
            </a:r>
            <a:r>
              <a:rPr lang="en-US" altLang="en-US" sz="2800" dirty="0"/>
              <a:t> </a:t>
            </a:r>
            <a:r>
              <a:rPr lang="en-US" altLang="en-US" sz="2800" dirty="0" err="1"/>
              <a:t>lọc</a:t>
            </a:r>
            <a:r>
              <a:rPr lang="en-US" altLang="en-US" sz="2800" dirty="0"/>
              <a:t> </a:t>
            </a:r>
            <a:r>
              <a:rPr lang="en-US" altLang="en-US" sz="2800" dirty="0" err="1"/>
              <a:t>tự</a:t>
            </a:r>
            <a:r>
              <a:rPr lang="en-US" altLang="en-US" sz="2800" dirty="0"/>
              <a:t> </a:t>
            </a:r>
            <a:r>
              <a:rPr lang="en-US" altLang="en-US" sz="2800" dirty="0" err="1"/>
              <a:t>nhiên</a:t>
            </a:r>
            <a:r>
              <a:rPr lang="en-US" altLang="en-US" sz="2800" dirty="0"/>
              <a:t>.</a:t>
            </a:r>
          </a:p>
        </p:txBody>
      </p:sp>
      <p:pic>
        <p:nvPicPr>
          <p:cNvPr id="9" name="Picture 7" descr="darwin">
            <a:extLst>
              <a:ext uri="{FF2B5EF4-FFF2-40B4-BE49-F238E27FC236}">
                <a16:creationId xmlns:a16="http://schemas.microsoft.com/office/drawing/2014/main" id="{2FF7AE35-FA43-4F20-8C9A-C7B2847D7C7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82938" y="1464235"/>
            <a:ext cx="3894667"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8">
            <a:extLst>
              <a:ext uri="{FF2B5EF4-FFF2-40B4-BE49-F238E27FC236}">
                <a16:creationId xmlns:a16="http://schemas.microsoft.com/office/drawing/2014/main" id="{77EAB934-B71A-40DF-90C7-56828502986C}"/>
              </a:ext>
            </a:extLst>
          </p:cNvPr>
          <p:cNvSpPr>
            <a:spLocks noChangeArrowheads="1"/>
          </p:cNvSpPr>
          <p:nvPr/>
        </p:nvSpPr>
        <p:spPr bwMode="auto">
          <a:xfrm>
            <a:off x="0" y="0"/>
            <a:ext cx="9144000" cy="549275"/>
          </a:xfrm>
          <a:prstGeom prst="rect">
            <a:avLst/>
          </a:prstGeom>
          <a:solidFill>
            <a:srgbClr val="00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b="1">
                <a:solidFill>
                  <a:schemeClr val="tx1"/>
                </a:solidFill>
                <a:latin typeface="Times New Roman" panose="02020603050405020304" pitchFamily="18" charset="0"/>
                <a:cs typeface="Times New Roman" panose="02020603050405020304" pitchFamily="18" charset="0"/>
              </a:defRPr>
            </a:lvl1pPr>
            <a:lvl2pPr marL="742950" indent="-285750">
              <a:defRPr sz="2400" b="1">
                <a:solidFill>
                  <a:schemeClr val="tx1"/>
                </a:solidFill>
                <a:latin typeface="Times New Roman" panose="02020603050405020304" pitchFamily="18" charset="0"/>
                <a:cs typeface="Times New Roman" panose="02020603050405020304" pitchFamily="18" charset="0"/>
              </a:defRPr>
            </a:lvl2pPr>
            <a:lvl3pPr marL="1143000" indent="-228600">
              <a:defRPr sz="2400" b="1">
                <a:solidFill>
                  <a:schemeClr val="tx1"/>
                </a:solidFill>
                <a:latin typeface="Times New Roman" panose="02020603050405020304" pitchFamily="18" charset="0"/>
                <a:cs typeface="Times New Roman" panose="02020603050405020304" pitchFamily="18" charset="0"/>
              </a:defRPr>
            </a:lvl3pPr>
            <a:lvl4pPr marL="1600200" indent="-228600">
              <a:defRPr sz="2400" b="1">
                <a:solidFill>
                  <a:schemeClr val="tx1"/>
                </a:solidFill>
                <a:latin typeface="Times New Roman" panose="02020603050405020304" pitchFamily="18" charset="0"/>
                <a:cs typeface="Times New Roman" panose="02020603050405020304" pitchFamily="18" charset="0"/>
              </a:defRPr>
            </a:lvl4pPr>
            <a:lvl5pPr marL="2057400" indent="-228600">
              <a:defRPr sz="2400" b="1">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cs typeface="Times New Roman" panose="02020603050405020304" pitchFamily="18" charset="0"/>
              </a:defRPr>
            </a:lvl9pPr>
          </a:lstStyle>
          <a:p>
            <a:pPr algn="ctr" eaLnBrk="1" hangingPunct="1"/>
            <a:r>
              <a:rPr lang="it-CH" altLang="en-US" sz="3000" dirty="0"/>
              <a:t>II. HỌC THUYẾT TIẾN HÓA ĐACUYN</a:t>
            </a:r>
            <a:endParaRPr lang="en-US" altLang="en-US" sz="300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5" presetClass="entr" presetSubtype="0" fill="hold" grpId="0" nodeType="withEffect">
                                  <p:stCondLst>
                                    <p:cond delay="0"/>
                                  </p:stCondLst>
                                  <p:childTnLst>
                                    <p:set>
                                      <p:cBhvr>
                                        <p:cTn id="6" dur="1" fill="hold">
                                          <p:stCondLst>
                                            <p:cond delay="0"/>
                                          </p:stCondLst>
                                        </p:cTn>
                                        <p:tgtEl>
                                          <p:spTgt spid="7170"/>
                                        </p:tgtEl>
                                        <p:attrNameLst>
                                          <p:attrName>style.visibility</p:attrName>
                                        </p:attrNameLst>
                                      </p:cBhvr>
                                      <p:to>
                                        <p:strVal val="visible"/>
                                      </p:to>
                                    </p:set>
                                    <p:anim calcmode="lin" valueType="num">
                                      <p:cBhvr>
                                        <p:cTn id="7" dur="1000" fill="hold"/>
                                        <p:tgtEl>
                                          <p:spTgt spid="7170"/>
                                        </p:tgtEl>
                                        <p:attrNameLst>
                                          <p:attrName>ppt_w</p:attrName>
                                        </p:attrNameLst>
                                      </p:cBhvr>
                                      <p:tavLst>
                                        <p:tav tm="0">
                                          <p:val>
                                            <p:strVal val="#ppt_w*0.70"/>
                                          </p:val>
                                        </p:tav>
                                        <p:tav tm="100000">
                                          <p:val>
                                            <p:strVal val="#ppt_w"/>
                                          </p:val>
                                        </p:tav>
                                      </p:tavLst>
                                    </p:anim>
                                    <p:anim calcmode="lin" valueType="num">
                                      <p:cBhvr>
                                        <p:cTn id="8" dur="1000" fill="hold"/>
                                        <p:tgtEl>
                                          <p:spTgt spid="7170"/>
                                        </p:tgtEl>
                                        <p:attrNameLst>
                                          <p:attrName>ppt_h</p:attrName>
                                        </p:attrNameLst>
                                      </p:cBhvr>
                                      <p:tavLst>
                                        <p:tav tm="0">
                                          <p:val>
                                            <p:strVal val="#ppt_h"/>
                                          </p:val>
                                        </p:tav>
                                        <p:tav tm="100000">
                                          <p:val>
                                            <p:strVal val="#ppt_h"/>
                                          </p:val>
                                        </p:tav>
                                      </p:tavLst>
                                    </p:anim>
                                    <p:animEffect transition="in" filter="fade">
                                      <p:cBhvr>
                                        <p:cTn id="9" dur="1000"/>
                                        <p:tgtEl>
                                          <p:spTgt spid="7170"/>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4" presetClass="entr" presetSubtype="16"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box(in)">
                                      <p:cBhvr>
                                        <p:cTn id="14" dur="500"/>
                                        <p:tgtEl>
                                          <p:spTgt spid="9"/>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3" presetClass="entr" presetSubtype="10" fill="hold" grpId="0" nodeType="clickEffect">
                                  <p:stCondLst>
                                    <p:cond delay="0"/>
                                  </p:stCondLst>
                                  <p:childTnLst>
                                    <p:set>
                                      <p:cBhvr>
                                        <p:cTn id="18" dur="1" fill="hold">
                                          <p:stCondLst>
                                            <p:cond delay="0"/>
                                          </p:stCondLst>
                                        </p:cTn>
                                        <p:tgtEl>
                                          <p:spTgt spid="12297"/>
                                        </p:tgtEl>
                                        <p:attrNameLst>
                                          <p:attrName>style.visibility</p:attrName>
                                        </p:attrNameLst>
                                      </p:cBhvr>
                                      <p:to>
                                        <p:strVal val="visible"/>
                                      </p:to>
                                    </p:set>
                                    <p:animEffect transition="in" filter="blinds(horizontal)">
                                      <p:cBhvr>
                                        <p:cTn id="19" dur="500"/>
                                        <p:tgtEl>
                                          <p:spTgt spid="12297"/>
                                        </p:tgtEl>
                                      </p:cBhvr>
                                    </p:animEffect>
                                  </p:childTnLst>
                                </p:cTn>
                              </p:par>
                              <p:par>
                                <p:cTn id="20" presetID="3" presetClass="entr" presetSubtype="10" fill="hold" grpId="0" nodeType="withEffect">
                                  <p:stCondLst>
                                    <p:cond delay="0"/>
                                  </p:stCondLst>
                                  <p:childTnLst>
                                    <p:set>
                                      <p:cBhvr>
                                        <p:cTn id="21" dur="1" fill="hold">
                                          <p:stCondLst>
                                            <p:cond delay="0"/>
                                          </p:stCondLst>
                                        </p:cTn>
                                        <p:tgtEl>
                                          <p:spTgt spid="12298"/>
                                        </p:tgtEl>
                                        <p:attrNameLst>
                                          <p:attrName>style.visibility</p:attrName>
                                        </p:attrNameLst>
                                      </p:cBhvr>
                                      <p:to>
                                        <p:strVal val="visible"/>
                                      </p:to>
                                    </p:set>
                                    <p:animEffect transition="in" filter="blinds(horizontal)">
                                      <p:cBhvr>
                                        <p:cTn id="22" dur="500"/>
                                        <p:tgtEl>
                                          <p:spTgt spid="122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0" grpId="0"/>
      <p:bldP spid="12297" grpId="0"/>
      <p:bldP spid="1229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2" name="Picture 7" descr="untitled aaa">
            <a:extLst>
              <a:ext uri="{FF2B5EF4-FFF2-40B4-BE49-F238E27FC236}">
                <a16:creationId xmlns:a16="http://schemas.microsoft.com/office/drawing/2014/main" id="{55BDCB0A-EB4A-4045-A4EA-DF2957AC737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057400"/>
            <a:ext cx="91440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a:extLst>
              <a:ext uri="{FF2B5EF4-FFF2-40B4-BE49-F238E27FC236}">
                <a16:creationId xmlns:a16="http://schemas.microsoft.com/office/drawing/2014/main" id="{CC8D5FEA-8A5C-4647-9CEC-D28E7C7CAA1F}"/>
              </a:ext>
            </a:extLst>
          </p:cNvPr>
          <p:cNvSpPr>
            <a:spLocks noGrp="1"/>
          </p:cNvSpPr>
          <p:nvPr>
            <p:ph type="sldNum" sz="quarter" idx="12"/>
          </p:nvPr>
        </p:nvSpPr>
        <p:spPr/>
        <p:txBody>
          <a:bodyPr/>
          <a:lstStyle>
            <a:lvl1pPr>
              <a:defRPr sz="2400" b="1">
                <a:solidFill>
                  <a:schemeClr val="tx1"/>
                </a:solidFill>
                <a:latin typeface="Times New Roman" panose="02020603050405020304" pitchFamily="18" charset="0"/>
                <a:cs typeface="Times New Roman" panose="02020603050405020304" pitchFamily="18" charset="0"/>
              </a:defRPr>
            </a:lvl1pPr>
            <a:lvl2pPr marL="742950" indent="-285750">
              <a:defRPr sz="2400" b="1">
                <a:solidFill>
                  <a:schemeClr val="tx1"/>
                </a:solidFill>
                <a:latin typeface="Times New Roman" panose="02020603050405020304" pitchFamily="18" charset="0"/>
                <a:cs typeface="Times New Roman" panose="02020603050405020304" pitchFamily="18" charset="0"/>
              </a:defRPr>
            </a:lvl2pPr>
            <a:lvl3pPr marL="1143000" indent="-228600">
              <a:defRPr sz="2400" b="1">
                <a:solidFill>
                  <a:schemeClr val="tx1"/>
                </a:solidFill>
                <a:latin typeface="Times New Roman" panose="02020603050405020304" pitchFamily="18" charset="0"/>
                <a:cs typeface="Times New Roman" panose="02020603050405020304" pitchFamily="18" charset="0"/>
              </a:defRPr>
            </a:lvl3pPr>
            <a:lvl4pPr marL="1600200" indent="-228600">
              <a:defRPr sz="2400" b="1">
                <a:solidFill>
                  <a:schemeClr val="tx1"/>
                </a:solidFill>
                <a:latin typeface="Times New Roman" panose="02020603050405020304" pitchFamily="18" charset="0"/>
                <a:cs typeface="Times New Roman" panose="02020603050405020304" pitchFamily="18" charset="0"/>
              </a:defRPr>
            </a:lvl4pPr>
            <a:lvl5pPr marL="2057400" indent="-228600">
              <a:defRPr sz="2400" b="1">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cs typeface="Times New Roman" panose="02020603050405020304" pitchFamily="18" charset="0"/>
              </a:defRPr>
            </a:lvl9pPr>
          </a:lstStyle>
          <a:p>
            <a:fld id="{B191F726-F4DF-458A-9873-A00F4CEB2BB4}" type="slidenum">
              <a:rPr lang="en-US" altLang="en-US" sz="900">
                <a:solidFill>
                  <a:srgbClr val="898989"/>
                </a:solidFill>
              </a:rPr>
              <a:pPr/>
              <a:t>12</a:t>
            </a:fld>
            <a:endParaRPr lang="en-US" altLang="en-US" sz="900">
              <a:solidFill>
                <a:srgbClr val="898989"/>
              </a:solidFill>
            </a:endParaRPr>
          </a:p>
        </p:txBody>
      </p:sp>
      <p:sp>
        <p:nvSpPr>
          <p:cNvPr id="15363" name="Rectangle 2">
            <a:extLst>
              <a:ext uri="{FF2B5EF4-FFF2-40B4-BE49-F238E27FC236}">
                <a16:creationId xmlns:a16="http://schemas.microsoft.com/office/drawing/2014/main" id="{FD21241C-0C31-44CD-82C4-5B07594CFBBB}"/>
              </a:ext>
            </a:extLst>
          </p:cNvPr>
          <p:cNvSpPr>
            <a:spLocks noGrp="1" noChangeArrowheads="1"/>
          </p:cNvSpPr>
          <p:nvPr>
            <p:ph type="title" idx="4294967295"/>
          </p:nvPr>
        </p:nvSpPr>
        <p:spPr>
          <a:xfrm>
            <a:off x="0" y="274638"/>
            <a:ext cx="8839200" cy="1143000"/>
          </a:xfrm>
        </p:spPr>
        <p:txBody>
          <a:bodyPr rtlCol="0">
            <a:normAutofit fontScale="90000"/>
          </a:bodyPr>
          <a:lstStyle/>
          <a:p>
            <a:pPr algn="ctr" eaLnBrk="1" fontAlgn="auto" hangingPunct="1">
              <a:spcAft>
                <a:spcPts val="0"/>
              </a:spcAft>
              <a:defRPr/>
            </a:pPr>
            <a:r>
              <a:rPr lang="en-US" sz="4000" b="1" dirty="0" err="1">
                <a:solidFill>
                  <a:srgbClr val="C00000"/>
                </a:solidFill>
                <a:latin typeface="Times New Roman" panose="02020603050405020304" pitchFamily="18" charset="0"/>
                <a:cs typeface="Times New Roman" panose="02020603050405020304" pitchFamily="18" charset="0"/>
              </a:rPr>
              <a:t>Hành</a:t>
            </a:r>
            <a:r>
              <a:rPr lang="en-US" sz="4000" b="1" dirty="0">
                <a:solidFill>
                  <a:srgbClr val="C00000"/>
                </a:solidFill>
                <a:latin typeface="Times New Roman" panose="02020603050405020304" pitchFamily="18" charset="0"/>
                <a:cs typeface="Times New Roman" panose="02020603050405020304" pitchFamily="18" charset="0"/>
              </a:rPr>
              <a:t> </a:t>
            </a:r>
            <a:r>
              <a:rPr lang="en-US" sz="4000" b="1" dirty="0" err="1">
                <a:solidFill>
                  <a:srgbClr val="C00000"/>
                </a:solidFill>
                <a:latin typeface="Times New Roman" panose="02020603050405020304" pitchFamily="18" charset="0"/>
                <a:cs typeface="Times New Roman" panose="02020603050405020304" pitchFamily="18" charset="0"/>
              </a:rPr>
              <a:t>trình</a:t>
            </a:r>
            <a:r>
              <a:rPr lang="en-US" sz="4000" b="1" dirty="0">
                <a:solidFill>
                  <a:srgbClr val="C00000"/>
                </a:solidFill>
                <a:latin typeface="Times New Roman" panose="02020603050405020304" pitchFamily="18" charset="0"/>
                <a:cs typeface="Times New Roman" panose="02020603050405020304" pitchFamily="18" charset="0"/>
              </a:rPr>
              <a:t>  </a:t>
            </a:r>
            <a:r>
              <a:rPr lang="en-US" sz="4000" b="1" dirty="0" err="1">
                <a:solidFill>
                  <a:srgbClr val="C00000"/>
                </a:solidFill>
                <a:latin typeface="Times New Roman" panose="02020603050405020304" pitchFamily="18" charset="0"/>
                <a:cs typeface="Times New Roman" panose="02020603050405020304" pitchFamily="18" charset="0"/>
              </a:rPr>
              <a:t>vòng</a:t>
            </a:r>
            <a:r>
              <a:rPr lang="en-US" sz="4000" b="1" dirty="0">
                <a:solidFill>
                  <a:srgbClr val="C00000"/>
                </a:solidFill>
                <a:latin typeface="Times New Roman" panose="02020603050405020304" pitchFamily="18" charset="0"/>
                <a:cs typeface="Times New Roman" panose="02020603050405020304" pitchFamily="18" charset="0"/>
              </a:rPr>
              <a:t> </a:t>
            </a:r>
            <a:r>
              <a:rPr lang="en-US" sz="4000" b="1" dirty="0" err="1">
                <a:solidFill>
                  <a:srgbClr val="C00000"/>
                </a:solidFill>
                <a:latin typeface="Times New Roman" panose="02020603050405020304" pitchFamily="18" charset="0"/>
                <a:cs typeface="Times New Roman" panose="02020603050405020304" pitchFamily="18" charset="0"/>
              </a:rPr>
              <a:t>quanh</a:t>
            </a:r>
            <a:r>
              <a:rPr lang="en-US" sz="4000" b="1" dirty="0">
                <a:solidFill>
                  <a:srgbClr val="C00000"/>
                </a:solidFill>
                <a:latin typeface="Times New Roman" panose="02020603050405020304" pitchFamily="18" charset="0"/>
                <a:cs typeface="Times New Roman" panose="02020603050405020304" pitchFamily="18" charset="0"/>
              </a:rPr>
              <a:t> </a:t>
            </a:r>
            <a:r>
              <a:rPr lang="en-US" sz="4000" b="1" dirty="0" err="1">
                <a:solidFill>
                  <a:srgbClr val="C00000"/>
                </a:solidFill>
                <a:latin typeface="Times New Roman" panose="02020603050405020304" pitchFamily="18" charset="0"/>
                <a:cs typeface="Times New Roman" panose="02020603050405020304" pitchFamily="18" charset="0"/>
              </a:rPr>
              <a:t>thê</a:t>
            </a:r>
            <a:r>
              <a:rPr lang="en-US" sz="4000" b="1" dirty="0">
                <a:solidFill>
                  <a:srgbClr val="C00000"/>
                </a:solidFill>
                <a:latin typeface="Times New Roman" panose="02020603050405020304" pitchFamily="18" charset="0"/>
                <a:cs typeface="Times New Roman" panose="02020603050405020304" pitchFamily="18" charset="0"/>
              </a:rPr>
              <a:t>́ </a:t>
            </a:r>
            <a:r>
              <a:rPr lang="en-US" sz="4000" b="1" dirty="0" err="1">
                <a:solidFill>
                  <a:srgbClr val="C00000"/>
                </a:solidFill>
                <a:latin typeface="Times New Roman" panose="02020603050405020304" pitchFamily="18" charset="0"/>
                <a:cs typeface="Times New Roman" panose="02020603050405020304" pitchFamily="18" charset="0"/>
              </a:rPr>
              <a:t>giới</a:t>
            </a:r>
            <a:r>
              <a:rPr lang="en-US" sz="4000" b="1" dirty="0">
                <a:solidFill>
                  <a:srgbClr val="C00000"/>
                </a:solidFill>
                <a:latin typeface="Times New Roman" panose="02020603050405020304" pitchFamily="18" charset="0"/>
                <a:cs typeface="Times New Roman" panose="02020603050405020304" pitchFamily="18" charset="0"/>
              </a:rPr>
              <a:t> </a:t>
            </a:r>
            <a:br>
              <a:rPr lang="en-US" sz="4000" b="1" dirty="0">
                <a:solidFill>
                  <a:srgbClr val="C00000"/>
                </a:solidFill>
                <a:latin typeface="Times New Roman" panose="02020603050405020304" pitchFamily="18" charset="0"/>
                <a:cs typeface="Times New Roman" panose="02020603050405020304" pitchFamily="18" charset="0"/>
              </a:rPr>
            </a:br>
            <a:r>
              <a:rPr lang="en-US" sz="4000" b="1" dirty="0" err="1">
                <a:solidFill>
                  <a:srgbClr val="C00000"/>
                </a:solidFill>
                <a:latin typeface="Times New Roman" panose="02020603050405020304" pitchFamily="18" charset="0"/>
                <a:cs typeface="Times New Roman" panose="02020603050405020304" pitchFamily="18" charset="0"/>
              </a:rPr>
              <a:t>của</a:t>
            </a:r>
            <a:r>
              <a:rPr lang="en-US" sz="4000" b="1" dirty="0">
                <a:solidFill>
                  <a:srgbClr val="C00000"/>
                </a:solidFill>
                <a:latin typeface="Times New Roman" panose="02020603050405020304" pitchFamily="18" charset="0"/>
                <a:cs typeface="Times New Roman" panose="02020603050405020304" pitchFamily="18" charset="0"/>
              </a:rPr>
              <a:t> </a:t>
            </a:r>
            <a:r>
              <a:rPr lang="en-US" sz="4000" b="1" dirty="0" err="1">
                <a:solidFill>
                  <a:srgbClr val="C00000"/>
                </a:solidFill>
                <a:latin typeface="Times New Roman" panose="02020603050405020304" pitchFamily="18" charset="0"/>
                <a:cs typeface="Times New Roman" panose="02020603050405020304" pitchFamily="18" charset="0"/>
              </a:rPr>
              <a:t>Đacuyn</a:t>
            </a:r>
            <a:r>
              <a:rPr lang="en-US" sz="4000" b="1" dirty="0">
                <a:solidFill>
                  <a:srgbClr val="C00000"/>
                </a:solidFill>
                <a:latin typeface="Times New Roman" panose="02020603050405020304" pitchFamily="18" charset="0"/>
                <a:cs typeface="Times New Roman" panose="02020603050405020304" pitchFamily="18" charset="0"/>
              </a:rPr>
              <a:t> </a:t>
            </a:r>
            <a:r>
              <a:rPr lang="en-US" sz="4000" b="1" dirty="0" err="1">
                <a:solidFill>
                  <a:srgbClr val="C00000"/>
                </a:solidFill>
                <a:latin typeface="Times New Roman" panose="02020603050405020304" pitchFamily="18" charset="0"/>
                <a:cs typeface="Times New Roman" panose="02020603050405020304" pitchFamily="18" charset="0"/>
              </a:rPr>
              <a:t>trên</a:t>
            </a:r>
            <a:r>
              <a:rPr lang="en-US" sz="4000" b="1" dirty="0">
                <a:solidFill>
                  <a:srgbClr val="C00000"/>
                </a:solidFill>
                <a:latin typeface="Times New Roman" panose="02020603050405020304" pitchFamily="18" charset="0"/>
                <a:cs typeface="Times New Roman" panose="02020603050405020304" pitchFamily="18" charset="0"/>
              </a:rPr>
              <a:t> </a:t>
            </a:r>
            <a:r>
              <a:rPr lang="en-US" sz="4000" b="1" dirty="0" err="1">
                <a:solidFill>
                  <a:srgbClr val="C00000"/>
                </a:solidFill>
                <a:latin typeface="Times New Roman" panose="02020603050405020304" pitchFamily="18" charset="0"/>
                <a:cs typeface="Times New Roman" panose="02020603050405020304" pitchFamily="18" charset="0"/>
              </a:rPr>
              <a:t>tàu</a:t>
            </a:r>
            <a:r>
              <a:rPr lang="en-US" sz="4000" b="1" dirty="0">
                <a:solidFill>
                  <a:srgbClr val="C00000"/>
                </a:solidFill>
                <a:latin typeface="Times New Roman" panose="02020603050405020304" pitchFamily="18" charset="0"/>
                <a:cs typeface="Times New Roman" panose="02020603050405020304" pitchFamily="18" charset="0"/>
              </a:rPr>
              <a:t> Beagle</a:t>
            </a:r>
            <a:br>
              <a:rPr lang="en-US" sz="4000" b="1" dirty="0">
                <a:solidFill>
                  <a:srgbClr val="C00000"/>
                </a:solidFill>
                <a:latin typeface="Times New Roman" panose="02020603050405020304" pitchFamily="18" charset="0"/>
                <a:cs typeface="Times New Roman" panose="02020603050405020304" pitchFamily="18" charset="0"/>
              </a:rPr>
            </a:br>
            <a:r>
              <a:rPr lang="en-US" sz="4000" b="1" dirty="0">
                <a:solidFill>
                  <a:srgbClr val="C00000"/>
                </a:solidFill>
                <a:latin typeface="Times New Roman" panose="02020603050405020304" pitchFamily="18" charset="0"/>
                <a:cs typeface="Times New Roman" panose="02020603050405020304" pitchFamily="18" charset="0"/>
              </a:rPr>
              <a:t> (1831-1836)</a:t>
            </a:r>
          </a:p>
        </p:txBody>
      </p:sp>
      <p:pic>
        <p:nvPicPr>
          <p:cNvPr id="64517" name="Picture 5" descr="1">
            <a:extLst>
              <a:ext uri="{FF2B5EF4-FFF2-40B4-BE49-F238E27FC236}">
                <a16:creationId xmlns:a16="http://schemas.microsoft.com/office/drawing/2014/main" id="{C60D28DD-F732-476E-B697-DF14E542F12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43800" y="3505200"/>
            <a:ext cx="704850" cy="113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0" presetClass="path" presetSubtype="0" accel="50000" decel="50000" fill="hold" nodeType="clickEffect">
                                  <p:stCondLst>
                                    <p:cond delay="0"/>
                                  </p:stCondLst>
                                  <p:childTnLst>
                                    <p:animMotion origin="layout" path="M -0.0441 0.05255 C -0.05295 0.0669 -0.06163 0.08148 -0.07048 0.09144 C -0.07934 0.10139 -0.09149 0.10995 -0.09687 0.11181 C -0.10226 0.11366 -0.09462 0.1037 -0.10243 0.10255 C -0.11024 0.10139 -0.13698 0.09676 -0.1441 0.1044 C -0.15121 0.11204 -0.14392 0.14074 -0.14548 0.14884 C -0.14705 0.15694 -0.14392 0.15741 -0.15416 0.15255 C -0.16371 0.14769 -0.19427 0.12639 -0.20573 0.11921 C -0.21632 0.11204 -0.21597 0.10972 -0.2191 0.10995 C -0.22291 0.11019 -0.21875 0.13588 -0.22621 0.12106 C -0.23403 0.10625 -0.24479 0.0331 -0.2651 0.02106 C -0.28524 0.00903 -0.32934 0.03773 -0.34844 0.04884 C -0.36771 0.05995 -0.36684 0.07778 -0.37882 0.08773 C -0.39097 0.09769 -0.40677 0.10532 -0.42048 0.1081 C -0.4342 0.11088 -0.44878 0.11551 -0.46076 0.1044 C -0.47274 0.09329 -0.48038 0.05556 -0.49271 0.04144 C -0.50503 0.02731 -0.52309 0.02361 -0.53437 0.01921 C -0.54583 0.01481 -0.56094 0.03657 -0.56094 0.01551 C -0.56094 -0.00556 -0.53854 -0.07153 -0.53437 -0.10671 C -0.53038 -0.1419 -0.54531 -0.16852 -0.53732 -0.1956 C -0.52916 -0.22269 -0.49427 -0.26227 -0.48576 -0.26968 C -0.47726 -0.27708 -0.48142 -0.25579 -0.48576 -0.24005 C -0.4901 -0.22431 -0.50364 -0.19769 -0.51215 -0.17523 C -0.52066 -0.15278 -0.52899 -0.14259 -0.53732 -0.10486 C -0.54548 -0.06713 -0.55121 0.0088 -0.56232 0.05069 C -0.57326 0.09259 -0.59375 0.12037 -0.60382 0.14699 C -0.61406 0.17361 -0.62344 0.19514 -0.62326 0.20995 C -0.62309 0.22477 -0.60903 0.23866 -0.60243 0.23588 C -0.59601 0.2331 -0.58385 0.20324 -0.58437 0.19329 C -0.58541 0.18333 -0.59809 0.17222 -0.6066 0.17662 C -0.6151 0.18102 -0.62604 0.21644 -0.63576 0.21921 C -0.64548 0.22199 -0.66354 0.21065 -0.66493 0.19329 C -0.66632 0.17593 -0.64913 0.14236 -0.6441 0.11551 C -0.63906 0.08866 -0.63073 0.05278 -0.63437 0.03218 C -0.63802 0.01157 -0.6467 0.00509 -0.66632 -0.00856 C -0.68594 -0.02222 -0.73802 -0.04282 -0.75243 -0.04931 C -0.76684 -0.05579 -0.7526 -0.04769 -0.75243 -0.04745 C -0.75226 -0.04722 -0.75156 -0.04769 -0.75104 -0.04745 C -0.75052 -0.04722 -0.74965 -0.0463 -0.74965 -0.0456 C -0.74965 -0.04491 -0.75052 -0.04352 -0.75104 -0.04375 C -0.75156 -0.04398 -0.75208 -0.04676 -0.75243 -0.04745 " pathEditMode="relative" rAng="0" ptsTypes="aaaaaaaaaaaaaaaaaaaaaaaaaaaaaaaaaaaaaaaaa">
                                      <p:cBhvr>
                                        <p:cTn id="6" dur="10000" fill="hold"/>
                                        <p:tgtEl>
                                          <p:spTgt spid="64517"/>
                                        </p:tgtEl>
                                        <p:attrNameLst>
                                          <p:attrName>ppt_x</p:attrName>
                                          <p:attrName>ppt_y</p:attrName>
                                        </p:attrNameLst>
                                      </p:cBhvr>
                                      <p:rCtr x="-36146" y="-717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a:extLst>
              <a:ext uri="{FF2B5EF4-FFF2-40B4-BE49-F238E27FC236}">
                <a16:creationId xmlns:a16="http://schemas.microsoft.com/office/drawing/2014/main" id="{57D6CAF1-5541-474C-9DFF-12CE97644926}"/>
              </a:ext>
            </a:extLst>
          </p:cNvPr>
          <p:cNvSpPr>
            <a:spLocks noGrp="1" noChangeArrowheads="1"/>
          </p:cNvSpPr>
          <p:nvPr>
            <p:ph type="title"/>
          </p:nvPr>
        </p:nvSpPr>
        <p:spPr>
          <a:xfrm>
            <a:off x="-1189038" y="-33338"/>
            <a:ext cx="8229601" cy="1828801"/>
          </a:xfrm>
        </p:spPr>
        <p:txBody>
          <a:bodyPr/>
          <a:lstStyle/>
          <a:p>
            <a:pPr algn="ctr" eaLnBrk="1" hangingPunct="1"/>
            <a:r>
              <a:rPr lang="en-US" altLang="en-US" sz="3200"/>
              <a:t>	</a:t>
            </a:r>
            <a:r>
              <a:rPr lang="en-US" altLang="en-US" sz="3200" b="1" i="1">
                <a:solidFill>
                  <a:srgbClr val="800080"/>
                </a:solidFill>
                <a:latin typeface="Times New Roman" panose="02020603050405020304" pitchFamily="18" charset="0"/>
                <a:cs typeface="Times New Roman" panose="02020603050405020304" pitchFamily="18" charset="0"/>
              </a:rPr>
              <a:t>Vài mẫu rùa quan sát được </a:t>
            </a:r>
            <a:br>
              <a:rPr lang="en-US" altLang="en-US" sz="3200" b="1" i="1">
                <a:solidFill>
                  <a:srgbClr val="800080"/>
                </a:solidFill>
                <a:latin typeface="Times New Roman" panose="02020603050405020304" pitchFamily="18" charset="0"/>
                <a:cs typeface="Times New Roman" panose="02020603050405020304" pitchFamily="18" charset="0"/>
              </a:rPr>
            </a:br>
            <a:r>
              <a:rPr lang="en-US" altLang="en-US" sz="3200" b="1" i="1">
                <a:solidFill>
                  <a:srgbClr val="800080"/>
                </a:solidFill>
                <a:latin typeface="Times New Roman" panose="02020603050405020304" pitchFamily="18" charset="0"/>
                <a:cs typeface="Times New Roman" panose="02020603050405020304" pitchFamily="18" charset="0"/>
              </a:rPr>
              <a:t>		của Đacuyn</a:t>
            </a:r>
          </a:p>
        </p:txBody>
      </p:sp>
      <p:pic>
        <p:nvPicPr>
          <p:cNvPr id="63506" name="Picture 18" descr="Darwin, Charles">
            <a:extLst>
              <a:ext uri="{FF2B5EF4-FFF2-40B4-BE49-F238E27FC236}">
                <a16:creationId xmlns:a16="http://schemas.microsoft.com/office/drawing/2014/main" id="{0C2DDD95-CBF8-4D71-AEDE-6A0C9FFD3755}"/>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6257925" y="304800"/>
            <a:ext cx="2486025" cy="2971800"/>
          </a:xfrm>
          <a:noFill/>
        </p:spPr>
      </p:pic>
      <p:sp>
        <p:nvSpPr>
          <p:cNvPr id="3" name="Slide Number Placeholder 2">
            <a:extLst>
              <a:ext uri="{FF2B5EF4-FFF2-40B4-BE49-F238E27FC236}">
                <a16:creationId xmlns:a16="http://schemas.microsoft.com/office/drawing/2014/main" id="{F0DB5480-A516-444C-801B-3EDCE2D2DBC2}"/>
              </a:ext>
            </a:extLst>
          </p:cNvPr>
          <p:cNvSpPr>
            <a:spLocks noGrp="1"/>
          </p:cNvSpPr>
          <p:nvPr>
            <p:ph type="sldNum" sz="quarter" idx="12"/>
          </p:nvPr>
        </p:nvSpPr>
        <p:spPr/>
        <p:txBody>
          <a:bodyPr/>
          <a:lstStyle>
            <a:lvl1pPr>
              <a:defRPr sz="2400" b="1">
                <a:solidFill>
                  <a:schemeClr val="tx1"/>
                </a:solidFill>
                <a:latin typeface="Times New Roman" panose="02020603050405020304" pitchFamily="18" charset="0"/>
                <a:cs typeface="Times New Roman" panose="02020603050405020304" pitchFamily="18" charset="0"/>
              </a:defRPr>
            </a:lvl1pPr>
            <a:lvl2pPr marL="742950" indent="-285750">
              <a:defRPr sz="2400" b="1">
                <a:solidFill>
                  <a:schemeClr val="tx1"/>
                </a:solidFill>
                <a:latin typeface="Times New Roman" panose="02020603050405020304" pitchFamily="18" charset="0"/>
                <a:cs typeface="Times New Roman" panose="02020603050405020304" pitchFamily="18" charset="0"/>
              </a:defRPr>
            </a:lvl2pPr>
            <a:lvl3pPr marL="1143000" indent="-228600">
              <a:defRPr sz="2400" b="1">
                <a:solidFill>
                  <a:schemeClr val="tx1"/>
                </a:solidFill>
                <a:latin typeface="Times New Roman" panose="02020603050405020304" pitchFamily="18" charset="0"/>
                <a:cs typeface="Times New Roman" panose="02020603050405020304" pitchFamily="18" charset="0"/>
              </a:defRPr>
            </a:lvl3pPr>
            <a:lvl4pPr marL="1600200" indent="-228600">
              <a:defRPr sz="2400" b="1">
                <a:solidFill>
                  <a:schemeClr val="tx1"/>
                </a:solidFill>
                <a:latin typeface="Times New Roman" panose="02020603050405020304" pitchFamily="18" charset="0"/>
                <a:cs typeface="Times New Roman" panose="02020603050405020304" pitchFamily="18" charset="0"/>
              </a:defRPr>
            </a:lvl4pPr>
            <a:lvl5pPr marL="2057400" indent="-228600">
              <a:defRPr sz="2400" b="1">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cs typeface="Times New Roman" panose="02020603050405020304" pitchFamily="18" charset="0"/>
              </a:defRPr>
            </a:lvl9pPr>
          </a:lstStyle>
          <a:p>
            <a:fld id="{016BEC2A-79E9-4541-80E6-E750113DA390}" type="slidenum">
              <a:rPr lang="en-US" altLang="en-US" sz="900">
                <a:solidFill>
                  <a:srgbClr val="898989"/>
                </a:solidFill>
              </a:rPr>
              <a:pPr/>
              <a:t>13</a:t>
            </a:fld>
            <a:endParaRPr lang="en-US" altLang="en-US" sz="900">
              <a:solidFill>
                <a:srgbClr val="898989"/>
              </a:solidFill>
            </a:endParaRPr>
          </a:p>
        </p:txBody>
      </p:sp>
      <p:pic>
        <p:nvPicPr>
          <p:cNvPr id="63491" name="Picture 3" descr="bio_ch15_6004">
            <a:extLst>
              <a:ext uri="{FF2B5EF4-FFF2-40B4-BE49-F238E27FC236}">
                <a16:creationId xmlns:a16="http://schemas.microsoft.com/office/drawing/2014/main" id="{35806213-CF79-4FE0-8E93-1ECFEE6633EB}"/>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43000" y="1524000"/>
            <a:ext cx="6718300" cy="430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7830" name="Text Box 5">
            <a:extLst>
              <a:ext uri="{FF2B5EF4-FFF2-40B4-BE49-F238E27FC236}">
                <a16:creationId xmlns:a16="http://schemas.microsoft.com/office/drawing/2014/main" id="{381A64EE-130D-42A8-82F9-4AA6E4CF7BCD}"/>
              </a:ext>
            </a:extLst>
          </p:cNvPr>
          <p:cNvSpPr txBox="1">
            <a:spLocks noChangeArrowheads="1"/>
          </p:cNvSpPr>
          <p:nvPr/>
        </p:nvSpPr>
        <p:spPr bwMode="auto">
          <a:xfrm>
            <a:off x="4179888" y="2362200"/>
            <a:ext cx="7143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Times New Roman" panose="02020603050405020304" pitchFamily="18" charset="0"/>
                <a:cs typeface="Times New Roman" panose="02020603050405020304" pitchFamily="18" charset="0"/>
              </a:defRPr>
            </a:lvl1pPr>
            <a:lvl2pPr marL="742950" indent="-285750">
              <a:defRPr sz="2400" b="1">
                <a:solidFill>
                  <a:schemeClr val="tx1"/>
                </a:solidFill>
                <a:latin typeface="Times New Roman" panose="02020603050405020304" pitchFamily="18" charset="0"/>
                <a:cs typeface="Times New Roman" panose="02020603050405020304" pitchFamily="18" charset="0"/>
              </a:defRPr>
            </a:lvl2pPr>
            <a:lvl3pPr marL="1143000" indent="-228600">
              <a:defRPr sz="2400" b="1">
                <a:solidFill>
                  <a:schemeClr val="tx1"/>
                </a:solidFill>
                <a:latin typeface="Times New Roman" panose="02020603050405020304" pitchFamily="18" charset="0"/>
                <a:cs typeface="Times New Roman" panose="02020603050405020304" pitchFamily="18" charset="0"/>
              </a:defRPr>
            </a:lvl3pPr>
            <a:lvl4pPr marL="1600200" indent="-228600">
              <a:defRPr sz="2400" b="1">
                <a:solidFill>
                  <a:schemeClr val="tx1"/>
                </a:solidFill>
                <a:latin typeface="Times New Roman" panose="02020603050405020304" pitchFamily="18" charset="0"/>
                <a:cs typeface="Times New Roman" panose="02020603050405020304" pitchFamily="18" charset="0"/>
              </a:defRPr>
            </a:lvl4pPr>
            <a:lvl5pPr marL="2057400" indent="-228600">
              <a:defRPr sz="2400" b="1">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cs typeface="Times New Roman" panose="02020603050405020304" pitchFamily="18" charset="0"/>
              </a:defRPr>
            </a:lvl9pPr>
          </a:lstStyle>
          <a:p>
            <a:pPr eaLnBrk="1" hangingPunct="1">
              <a:spcBef>
                <a:spcPct val="50000"/>
              </a:spcBef>
            </a:pPr>
            <a:r>
              <a:rPr lang="en-US" altLang="en-US" sz="1400">
                <a:solidFill>
                  <a:srgbClr val="000000"/>
                </a:solidFill>
              </a:rPr>
              <a:t>Pinta</a:t>
            </a:r>
          </a:p>
        </p:txBody>
      </p:sp>
      <p:sp>
        <p:nvSpPr>
          <p:cNvPr id="77831" name="Text Box 6">
            <a:extLst>
              <a:ext uri="{FF2B5EF4-FFF2-40B4-BE49-F238E27FC236}">
                <a16:creationId xmlns:a16="http://schemas.microsoft.com/office/drawing/2014/main" id="{0BC61194-4AFD-4A1B-8E02-FA9211734DB2}"/>
              </a:ext>
            </a:extLst>
          </p:cNvPr>
          <p:cNvSpPr txBox="1">
            <a:spLocks noChangeArrowheads="1"/>
          </p:cNvSpPr>
          <p:nvPr/>
        </p:nvSpPr>
        <p:spPr bwMode="auto">
          <a:xfrm>
            <a:off x="1447800" y="5486400"/>
            <a:ext cx="2476500" cy="862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Times New Roman" panose="02020603050405020304" pitchFamily="18" charset="0"/>
                <a:cs typeface="Times New Roman" panose="02020603050405020304" pitchFamily="18" charset="0"/>
              </a:defRPr>
            </a:lvl1pPr>
            <a:lvl2pPr marL="742950" indent="-285750">
              <a:defRPr sz="2400" b="1">
                <a:solidFill>
                  <a:schemeClr val="tx1"/>
                </a:solidFill>
                <a:latin typeface="Times New Roman" panose="02020603050405020304" pitchFamily="18" charset="0"/>
                <a:cs typeface="Times New Roman" panose="02020603050405020304" pitchFamily="18" charset="0"/>
              </a:defRPr>
            </a:lvl2pPr>
            <a:lvl3pPr marL="1143000" indent="-228600">
              <a:defRPr sz="2400" b="1">
                <a:solidFill>
                  <a:schemeClr val="tx1"/>
                </a:solidFill>
                <a:latin typeface="Times New Roman" panose="02020603050405020304" pitchFamily="18" charset="0"/>
                <a:cs typeface="Times New Roman" panose="02020603050405020304" pitchFamily="18" charset="0"/>
              </a:defRPr>
            </a:lvl3pPr>
            <a:lvl4pPr marL="1600200" indent="-228600">
              <a:defRPr sz="2400" b="1">
                <a:solidFill>
                  <a:schemeClr val="tx1"/>
                </a:solidFill>
                <a:latin typeface="Times New Roman" panose="02020603050405020304" pitchFamily="18" charset="0"/>
                <a:cs typeface="Times New Roman" panose="02020603050405020304" pitchFamily="18" charset="0"/>
              </a:defRPr>
            </a:lvl4pPr>
            <a:lvl5pPr marL="2057400" indent="-228600">
              <a:defRPr sz="2400" b="1">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cs typeface="Times New Roman" panose="02020603050405020304" pitchFamily="18" charset="0"/>
              </a:defRPr>
            </a:lvl9pPr>
          </a:lstStyle>
          <a:p>
            <a:pPr eaLnBrk="1" hangingPunct="1"/>
            <a:r>
              <a:rPr lang="en-US" altLang="en-US" sz="1800">
                <a:solidFill>
                  <a:srgbClr val="000000"/>
                </a:solidFill>
                <a:latin typeface=".VnTime" panose="020B7200000000000000" pitchFamily="34" charset="0"/>
              </a:rPr>
              <a:t>Isabela</a:t>
            </a:r>
            <a:endParaRPr lang="en-US" altLang="en-US" sz="1800" b="0">
              <a:solidFill>
                <a:srgbClr val="000000"/>
              </a:solidFill>
              <a:latin typeface=".VnTime" panose="020B7200000000000000" pitchFamily="34" charset="0"/>
            </a:endParaRPr>
          </a:p>
          <a:p>
            <a:pPr eaLnBrk="1" hangingPunct="1"/>
            <a:r>
              <a:rPr lang="en-US" altLang="en-US" sz="1600" b="0" i="1">
                <a:solidFill>
                  <a:srgbClr val="000000"/>
                </a:solidFill>
                <a:latin typeface=".VnTime" panose="020B7200000000000000" pitchFamily="34" charset="0"/>
              </a:rPr>
              <a:t>mai h</a:t>
            </a:r>
            <a:r>
              <a:rPr lang="en-US" altLang="en-US" sz="1600" b="0" i="1">
                <a:solidFill>
                  <a:srgbClr val="000000"/>
                </a:solidFill>
              </a:rPr>
              <a:t>ì</a:t>
            </a:r>
            <a:r>
              <a:rPr lang="en-US" altLang="en-US" sz="1600" b="0" i="1">
                <a:solidFill>
                  <a:srgbClr val="000000"/>
                </a:solidFill>
                <a:latin typeface=".VnTime" panose="020B7200000000000000" pitchFamily="34" charset="0"/>
              </a:rPr>
              <a:t>nh vßm, ®Èy vÒ tr­íc</a:t>
            </a:r>
            <a:r>
              <a:rPr lang="en-US" altLang="en-US" sz="1600" b="0" i="1">
                <a:latin typeface=".VnTime" panose="020B7200000000000000" pitchFamily="34" charset="0"/>
              </a:rPr>
              <a:t> </a:t>
            </a:r>
          </a:p>
        </p:txBody>
      </p:sp>
      <p:sp>
        <p:nvSpPr>
          <p:cNvPr id="77832" name="Text Box 7">
            <a:extLst>
              <a:ext uri="{FF2B5EF4-FFF2-40B4-BE49-F238E27FC236}">
                <a16:creationId xmlns:a16="http://schemas.microsoft.com/office/drawing/2014/main" id="{DDCD04F7-8CA3-464B-BDFA-8E9A0BF508E5}"/>
              </a:ext>
            </a:extLst>
          </p:cNvPr>
          <p:cNvSpPr txBox="1">
            <a:spLocks noChangeArrowheads="1"/>
          </p:cNvSpPr>
          <p:nvPr/>
        </p:nvSpPr>
        <p:spPr bwMode="auto">
          <a:xfrm>
            <a:off x="6249988" y="4525963"/>
            <a:ext cx="2284412" cy="611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Times New Roman" panose="02020603050405020304" pitchFamily="18" charset="0"/>
                <a:cs typeface="Times New Roman" panose="02020603050405020304" pitchFamily="18" charset="0"/>
              </a:defRPr>
            </a:lvl1pPr>
            <a:lvl2pPr marL="742950" indent="-285750">
              <a:defRPr sz="2400" b="1">
                <a:solidFill>
                  <a:schemeClr val="tx1"/>
                </a:solidFill>
                <a:latin typeface="Times New Roman" panose="02020603050405020304" pitchFamily="18" charset="0"/>
                <a:cs typeface="Times New Roman" panose="02020603050405020304" pitchFamily="18" charset="0"/>
              </a:defRPr>
            </a:lvl2pPr>
            <a:lvl3pPr marL="1143000" indent="-228600">
              <a:defRPr sz="2400" b="1">
                <a:solidFill>
                  <a:schemeClr val="tx1"/>
                </a:solidFill>
                <a:latin typeface="Times New Roman" panose="02020603050405020304" pitchFamily="18" charset="0"/>
                <a:cs typeface="Times New Roman" panose="02020603050405020304" pitchFamily="18" charset="0"/>
              </a:defRPr>
            </a:lvl3pPr>
            <a:lvl4pPr marL="1600200" indent="-228600">
              <a:defRPr sz="2400" b="1">
                <a:solidFill>
                  <a:schemeClr val="tx1"/>
                </a:solidFill>
                <a:latin typeface="Times New Roman" panose="02020603050405020304" pitchFamily="18" charset="0"/>
                <a:cs typeface="Times New Roman" panose="02020603050405020304" pitchFamily="18" charset="0"/>
              </a:defRPr>
            </a:lvl4pPr>
            <a:lvl5pPr marL="2057400" indent="-228600">
              <a:defRPr sz="2400" b="1">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cs typeface="Times New Roman" panose="02020603050405020304" pitchFamily="18" charset="0"/>
              </a:defRPr>
            </a:lvl9pPr>
          </a:lstStyle>
          <a:p>
            <a:pPr eaLnBrk="1" hangingPunct="1"/>
            <a:r>
              <a:rPr lang="en-US" altLang="en-US" sz="1800">
                <a:solidFill>
                  <a:srgbClr val="000000"/>
                </a:solidFill>
              </a:rPr>
              <a:t>Đảo Hood </a:t>
            </a:r>
          </a:p>
          <a:p>
            <a:pPr eaLnBrk="1" hangingPunct="1"/>
            <a:r>
              <a:rPr lang="en-US" altLang="en-US" sz="1600" b="0" i="1">
                <a:solidFill>
                  <a:srgbClr val="000000"/>
                </a:solidFill>
              </a:rPr>
              <a:t>mai yên ngựa, tụt sau</a:t>
            </a:r>
          </a:p>
        </p:txBody>
      </p:sp>
      <p:sp>
        <p:nvSpPr>
          <p:cNvPr id="77833" name="Text Box 8">
            <a:extLst>
              <a:ext uri="{FF2B5EF4-FFF2-40B4-BE49-F238E27FC236}">
                <a16:creationId xmlns:a16="http://schemas.microsoft.com/office/drawing/2014/main" id="{88489C4D-61CB-43EC-8EF9-61B786EFD02A}"/>
              </a:ext>
            </a:extLst>
          </p:cNvPr>
          <p:cNvSpPr txBox="1">
            <a:spLocks noChangeArrowheads="1"/>
          </p:cNvSpPr>
          <p:nvPr/>
        </p:nvSpPr>
        <p:spPr bwMode="auto">
          <a:xfrm>
            <a:off x="5026025" y="4778375"/>
            <a:ext cx="9271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Times New Roman" panose="02020603050405020304" pitchFamily="18" charset="0"/>
                <a:cs typeface="Times New Roman" panose="02020603050405020304" pitchFamily="18" charset="0"/>
              </a:defRPr>
            </a:lvl1pPr>
            <a:lvl2pPr marL="742950" indent="-285750">
              <a:defRPr sz="2400" b="1">
                <a:solidFill>
                  <a:schemeClr val="tx1"/>
                </a:solidFill>
                <a:latin typeface="Times New Roman" panose="02020603050405020304" pitchFamily="18" charset="0"/>
                <a:cs typeface="Times New Roman" panose="02020603050405020304" pitchFamily="18" charset="0"/>
              </a:defRPr>
            </a:lvl2pPr>
            <a:lvl3pPr marL="1143000" indent="-228600">
              <a:defRPr sz="2400" b="1">
                <a:solidFill>
                  <a:schemeClr val="tx1"/>
                </a:solidFill>
                <a:latin typeface="Times New Roman" panose="02020603050405020304" pitchFamily="18" charset="0"/>
                <a:cs typeface="Times New Roman" panose="02020603050405020304" pitchFamily="18" charset="0"/>
              </a:defRPr>
            </a:lvl3pPr>
            <a:lvl4pPr marL="1600200" indent="-228600">
              <a:defRPr sz="2400" b="1">
                <a:solidFill>
                  <a:schemeClr val="tx1"/>
                </a:solidFill>
                <a:latin typeface="Times New Roman" panose="02020603050405020304" pitchFamily="18" charset="0"/>
                <a:cs typeface="Times New Roman" panose="02020603050405020304" pitchFamily="18" charset="0"/>
              </a:defRPr>
            </a:lvl4pPr>
            <a:lvl5pPr marL="2057400" indent="-228600">
              <a:defRPr sz="2400" b="1">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cs typeface="Times New Roman" panose="02020603050405020304" pitchFamily="18" charset="0"/>
              </a:defRPr>
            </a:lvl9pPr>
          </a:lstStyle>
          <a:p>
            <a:pPr eaLnBrk="1" hangingPunct="1">
              <a:spcBef>
                <a:spcPct val="50000"/>
              </a:spcBef>
            </a:pPr>
            <a:r>
              <a:rPr lang="en-US" altLang="en-US" sz="1600">
                <a:solidFill>
                  <a:srgbClr val="000000"/>
                </a:solidFill>
              </a:rPr>
              <a:t>Hood</a:t>
            </a:r>
            <a:endParaRPr lang="en-US" altLang="en-US" sz="1200" b="0">
              <a:solidFill>
                <a:srgbClr val="000000"/>
              </a:solidFill>
            </a:endParaRPr>
          </a:p>
        </p:txBody>
      </p:sp>
      <p:sp>
        <p:nvSpPr>
          <p:cNvPr id="77834" name="Text Box 9">
            <a:extLst>
              <a:ext uri="{FF2B5EF4-FFF2-40B4-BE49-F238E27FC236}">
                <a16:creationId xmlns:a16="http://schemas.microsoft.com/office/drawing/2014/main" id="{E9778FED-7001-44C6-ACAB-C9FF63D02C22}"/>
              </a:ext>
            </a:extLst>
          </p:cNvPr>
          <p:cNvSpPr txBox="1">
            <a:spLocks noChangeArrowheads="1"/>
          </p:cNvSpPr>
          <p:nvPr/>
        </p:nvSpPr>
        <p:spPr bwMode="auto">
          <a:xfrm>
            <a:off x="4052888" y="4778375"/>
            <a:ext cx="8445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Times New Roman" panose="02020603050405020304" pitchFamily="18" charset="0"/>
                <a:cs typeface="Times New Roman" panose="02020603050405020304" pitchFamily="18" charset="0"/>
              </a:defRPr>
            </a:lvl1pPr>
            <a:lvl2pPr marL="742950" indent="-285750">
              <a:defRPr sz="2400" b="1">
                <a:solidFill>
                  <a:schemeClr val="tx1"/>
                </a:solidFill>
                <a:latin typeface="Times New Roman" panose="02020603050405020304" pitchFamily="18" charset="0"/>
                <a:cs typeface="Times New Roman" panose="02020603050405020304" pitchFamily="18" charset="0"/>
              </a:defRPr>
            </a:lvl2pPr>
            <a:lvl3pPr marL="1143000" indent="-228600">
              <a:defRPr sz="2400" b="1">
                <a:solidFill>
                  <a:schemeClr val="tx1"/>
                </a:solidFill>
                <a:latin typeface="Times New Roman" panose="02020603050405020304" pitchFamily="18" charset="0"/>
                <a:cs typeface="Times New Roman" panose="02020603050405020304" pitchFamily="18" charset="0"/>
              </a:defRPr>
            </a:lvl3pPr>
            <a:lvl4pPr marL="1600200" indent="-228600">
              <a:defRPr sz="2400" b="1">
                <a:solidFill>
                  <a:schemeClr val="tx1"/>
                </a:solidFill>
                <a:latin typeface="Times New Roman" panose="02020603050405020304" pitchFamily="18" charset="0"/>
                <a:cs typeface="Times New Roman" panose="02020603050405020304" pitchFamily="18" charset="0"/>
              </a:defRPr>
            </a:lvl4pPr>
            <a:lvl5pPr marL="2057400" indent="-228600">
              <a:defRPr sz="2400" b="1">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cs typeface="Times New Roman" panose="02020603050405020304" pitchFamily="18" charset="0"/>
              </a:defRPr>
            </a:lvl9pPr>
          </a:lstStyle>
          <a:p>
            <a:pPr eaLnBrk="1" hangingPunct="1">
              <a:spcBef>
                <a:spcPct val="50000"/>
              </a:spcBef>
            </a:pPr>
            <a:r>
              <a:rPr lang="en-US" altLang="en-US" sz="1200" b="0">
                <a:solidFill>
                  <a:srgbClr val="000000"/>
                </a:solidFill>
              </a:rPr>
              <a:t>Floreana</a:t>
            </a:r>
          </a:p>
        </p:txBody>
      </p:sp>
      <p:sp>
        <p:nvSpPr>
          <p:cNvPr id="77835" name="Text Box 10">
            <a:extLst>
              <a:ext uri="{FF2B5EF4-FFF2-40B4-BE49-F238E27FC236}">
                <a16:creationId xmlns:a16="http://schemas.microsoft.com/office/drawing/2014/main" id="{CBF31FA5-866F-468E-A372-79DFDC471E40}"/>
              </a:ext>
            </a:extLst>
          </p:cNvPr>
          <p:cNvSpPr txBox="1">
            <a:spLocks noChangeArrowheads="1"/>
          </p:cNvSpPr>
          <p:nvPr/>
        </p:nvSpPr>
        <p:spPr bwMode="auto">
          <a:xfrm>
            <a:off x="4568825" y="4194175"/>
            <a:ext cx="912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Times New Roman" panose="02020603050405020304" pitchFamily="18" charset="0"/>
                <a:cs typeface="Times New Roman" panose="02020603050405020304" pitchFamily="18" charset="0"/>
              </a:defRPr>
            </a:lvl1pPr>
            <a:lvl2pPr marL="742950" indent="-285750">
              <a:defRPr sz="2400" b="1">
                <a:solidFill>
                  <a:schemeClr val="tx1"/>
                </a:solidFill>
                <a:latin typeface="Times New Roman" panose="02020603050405020304" pitchFamily="18" charset="0"/>
                <a:cs typeface="Times New Roman" panose="02020603050405020304" pitchFamily="18" charset="0"/>
              </a:defRPr>
            </a:lvl2pPr>
            <a:lvl3pPr marL="1143000" indent="-228600">
              <a:defRPr sz="2400" b="1">
                <a:solidFill>
                  <a:schemeClr val="tx1"/>
                </a:solidFill>
                <a:latin typeface="Times New Roman" panose="02020603050405020304" pitchFamily="18" charset="0"/>
                <a:cs typeface="Times New Roman" panose="02020603050405020304" pitchFamily="18" charset="0"/>
              </a:defRPr>
            </a:lvl3pPr>
            <a:lvl4pPr marL="1600200" indent="-228600">
              <a:defRPr sz="2400" b="1">
                <a:solidFill>
                  <a:schemeClr val="tx1"/>
                </a:solidFill>
                <a:latin typeface="Times New Roman" panose="02020603050405020304" pitchFamily="18" charset="0"/>
                <a:cs typeface="Times New Roman" panose="02020603050405020304" pitchFamily="18" charset="0"/>
              </a:defRPr>
            </a:lvl4pPr>
            <a:lvl5pPr marL="2057400" indent="-228600">
              <a:defRPr sz="2400" b="1">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cs typeface="Times New Roman" panose="02020603050405020304" pitchFamily="18" charset="0"/>
              </a:defRPr>
            </a:lvl9pPr>
          </a:lstStyle>
          <a:p>
            <a:pPr eaLnBrk="1" hangingPunct="1">
              <a:spcBef>
                <a:spcPct val="50000"/>
              </a:spcBef>
            </a:pPr>
            <a:r>
              <a:rPr lang="en-US" altLang="en-US" sz="1200" b="0">
                <a:solidFill>
                  <a:srgbClr val="000000"/>
                </a:solidFill>
              </a:rPr>
              <a:t>Santa Fe</a:t>
            </a:r>
          </a:p>
        </p:txBody>
      </p:sp>
      <p:sp>
        <p:nvSpPr>
          <p:cNvPr id="77836" name="Text Box 11">
            <a:extLst>
              <a:ext uri="{FF2B5EF4-FFF2-40B4-BE49-F238E27FC236}">
                <a16:creationId xmlns:a16="http://schemas.microsoft.com/office/drawing/2014/main" id="{1ECC4D92-3A2B-4A5E-9EE6-86CF0FF0052C}"/>
              </a:ext>
            </a:extLst>
          </p:cNvPr>
          <p:cNvSpPr txBox="1">
            <a:spLocks noChangeArrowheads="1"/>
          </p:cNvSpPr>
          <p:nvPr/>
        </p:nvSpPr>
        <p:spPr bwMode="auto">
          <a:xfrm>
            <a:off x="4832350" y="3732213"/>
            <a:ext cx="842963"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Times New Roman" panose="02020603050405020304" pitchFamily="18" charset="0"/>
                <a:cs typeface="Times New Roman" panose="02020603050405020304" pitchFamily="18" charset="0"/>
              </a:defRPr>
            </a:lvl1pPr>
            <a:lvl2pPr marL="742950" indent="-285750">
              <a:defRPr sz="2400" b="1">
                <a:solidFill>
                  <a:schemeClr val="tx1"/>
                </a:solidFill>
                <a:latin typeface="Times New Roman" panose="02020603050405020304" pitchFamily="18" charset="0"/>
                <a:cs typeface="Times New Roman" panose="02020603050405020304" pitchFamily="18" charset="0"/>
              </a:defRPr>
            </a:lvl2pPr>
            <a:lvl3pPr marL="1143000" indent="-228600">
              <a:defRPr sz="2400" b="1">
                <a:solidFill>
                  <a:schemeClr val="tx1"/>
                </a:solidFill>
                <a:latin typeface="Times New Roman" panose="02020603050405020304" pitchFamily="18" charset="0"/>
                <a:cs typeface="Times New Roman" panose="02020603050405020304" pitchFamily="18" charset="0"/>
              </a:defRPr>
            </a:lvl3pPr>
            <a:lvl4pPr marL="1600200" indent="-228600">
              <a:defRPr sz="2400" b="1">
                <a:solidFill>
                  <a:schemeClr val="tx1"/>
                </a:solidFill>
                <a:latin typeface="Times New Roman" panose="02020603050405020304" pitchFamily="18" charset="0"/>
                <a:cs typeface="Times New Roman" panose="02020603050405020304" pitchFamily="18" charset="0"/>
              </a:defRPr>
            </a:lvl4pPr>
            <a:lvl5pPr marL="2057400" indent="-228600">
              <a:defRPr sz="2400" b="1">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cs typeface="Times New Roman" panose="02020603050405020304" pitchFamily="18" charset="0"/>
              </a:defRPr>
            </a:lvl9pPr>
          </a:lstStyle>
          <a:p>
            <a:pPr eaLnBrk="1" hangingPunct="1">
              <a:spcBef>
                <a:spcPct val="50000"/>
              </a:spcBef>
            </a:pPr>
            <a:endParaRPr lang="vi-VN" altLang="en-US" sz="1200" b="0"/>
          </a:p>
        </p:txBody>
      </p:sp>
      <p:sp>
        <p:nvSpPr>
          <p:cNvPr id="77837" name="Text Box 12">
            <a:extLst>
              <a:ext uri="{FF2B5EF4-FFF2-40B4-BE49-F238E27FC236}">
                <a16:creationId xmlns:a16="http://schemas.microsoft.com/office/drawing/2014/main" id="{904EC3E8-7404-4476-9A74-6DCC5B500D28}"/>
              </a:ext>
            </a:extLst>
          </p:cNvPr>
          <p:cNvSpPr txBox="1">
            <a:spLocks noChangeArrowheads="1"/>
          </p:cNvSpPr>
          <p:nvPr/>
        </p:nvSpPr>
        <p:spPr bwMode="auto">
          <a:xfrm>
            <a:off x="4854575" y="3738563"/>
            <a:ext cx="97472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Times New Roman" panose="02020603050405020304" pitchFamily="18" charset="0"/>
                <a:cs typeface="Times New Roman" panose="02020603050405020304" pitchFamily="18" charset="0"/>
              </a:defRPr>
            </a:lvl1pPr>
            <a:lvl2pPr marL="742950" indent="-285750">
              <a:defRPr sz="2400" b="1">
                <a:solidFill>
                  <a:schemeClr val="tx1"/>
                </a:solidFill>
                <a:latin typeface="Times New Roman" panose="02020603050405020304" pitchFamily="18" charset="0"/>
                <a:cs typeface="Times New Roman" panose="02020603050405020304" pitchFamily="18" charset="0"/>
              </a:defRPr>
            </a:lvl2pPr>
            <a:lvl3pPr marL="1143000" indent="-228600">
              <a:defRPr sz="2400" b="1">
                <a:solidFill>
                  <a:schemeClr val="tx1"/>
                </a:solidFill>
                <a:latin typeface="Times New Roman" panose="02020603050405020304" pitchFamily="18" charset="0"/>
                <a:cs typeface="Times New Roman" panose="02020603050405020304" pitchFamily="18" charset="0"/>
              </a:defRPr>
            </a:lvl3pPr>
            <a:lvl4pPr marL="1600200" indent="-228600">
              <a:defRPr sz="2400" b="1">
                <a:solidFill>
                  <a:schemeClr val="tx1"/>
                </a:solidFill>
                <a:latin typeface="Times New Roman" panose="02020603050405020304" pitchFamily="18" charset="0"/>
                <a:cs typeface="Times New Roman" panose="02020603050405020304" pitchFamily="18" charset="0"/>
              </a:defRPr>
            </a:lvl4pPr>
            <a:lvl5pPr marL="2057400" indent="-228600">
              <a:defRPr sz="2400" b="1">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cs typeface="Times New Roman" panose="02020603050405020304" pitchFamily="18" charset="0"/>
              </a:defRPr>
            </a:lvl9pPr>
          </a:lstStyle>
          <a:p>
            <a:pPr eaLnBrk="1" hangingPunct="1">
              <a:spcBef>
                <a:spcPct val="50000"/>
              </a:spcBef>
            </a:pPr>
            <a:r>
              <a:rPr lang="en-US" altLang="en-US" sz="1200" b="0">
                <a:solidFill>
                  <a:srgbClr val="000000"/>
                </a:solidFill>
              </a:rPr>
              <a:t>Santa Cruz</a:t>
            </a:r>
          </a:p>
        </p:txBody>
      </p:sp>
      <p:sp>
        <p:nvSpPr>
          <p:cNvPr id="77838" name="Text Box 13">
            <a:extLst>
              <a:ext uri="{FF2B5EF4-FFF2-40B4-BE49-F238E27FC236}">
                <a16:creationId xmlns:a16="http://schemas.microsoft.com/office/drawing/2014/main" id="{F2DF3681-B0FD-4C99-A320-CBDC99DBFC07}"/>
              </a:ext>
            </a:extLst>
          </p:cNvPr>
          <p:cNvSpPr txBox="1">
            <a:spLocks noChangeArrowheads="1"/>
          </p:cNvSpPr>
          <p:nvPr/>
        </p:nvSpPr>
        <p:spPr bwMode="auto">
          <a:xfrm>
            <a:off x="4362450" y="3271838"/>
            <a:ext cx="11684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Times New Roman" panose="02020603050405020304" pitchFamily="18" charset="0"/>
                <a:cs typeface="Times New Roman" panose="02020603050405020304" pitchFamily="18" charset="0"/>
              </a:defRPr>
            </a:lvl1pPr>
            <a:lvl2pPr marL="742950" indent="-285750">
              <a:defRPr sz="2400" b="1">
                <a:solidFill>
                  <a:schemeClr val="tx1"/>
                </a:solidFill>
                <a:latin typeface="Times New Roman" panose="02020603050405020304" pitchFamily="18" charset="0"/>
                <a:cs typeface="Times New Roman" panose="02020603050405020304" pitchFamily="18" charset="0"/>
              </a:defRPr>
            </a:lvl2pPr>
            <a:lvl3pPr marL="1143000" indent="-228600">
              <a:defRPr sz="2400" b="1">
                <a:solidFill>
                  <a:schemeClr val="tx1"/>
                </a:solidFill>
                <a:latin typeface="Times New Roman" panose="02020603050405020304" pitchFamily="18" charset="0"/>
                <a:cs typeface="Times New Roman" panose="02020603050405020304" pitchFamily="18" charset="0"/>
              </a:defRPr>
            </a:lvl3pPr>
            <a:lvl4pPr marL="1600200" indent="-228600">
              <a:defRPr sz="2400" b="1">
                <a:solidFill>
                  <a:schemeClr val="tx1"/>
                </a:solidFill>
                <a:latin typeface="Times New Roman" panose="02020603050405020304" pitchFamily="18" charset="0"/>
                <a:cs typeface="Times New Roman" panose="02020603050405020304" pitchFamily="18" charset="0"/>
              </a:defRPr>
            </a:lvl4pPr>
            <a:lvl5pPr marL="2057400" indent="-228600">
              <a:defRPr sz="2400" b="1">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cs typeface="Times New Roman" panose="02020603050405020304" pitchFamily="18" charset="0"/>
              </a:defRPr>
            </a:lvl9pPr>
          </a:lstStyle>
          <a:p>
            <a:pPr eaLnBrk="1" hangingPunct="1">
              <a:spcBef>
                <a:spcPct val="50000"/>
              </a:spcBef>
            </a:pPr>
            <a:r>
              <a:rPr lang="en-US" altLang="en-US" sz="1200" b="0">
                <a:solidFill>
                  <a:srgbClr val="000000"/>
                </a:solidFill>
              </a:rPr>
              <a:t>James</a:t>
            </a:r>
          </a:p>
        </p:txBody>
      </p:sp>
      <p:sp>
        <p:nvSpPr>
          <p:cNvPr id="77839" name="Text Box 14">
            <a:extLst>
              <a:ext uri="{FF2B5EF4-FFF2-40B4-BE49-F238E27FC236}">
                <a16:creationId xmlns:a16="http://schemas.microsoft.com/office/drawing/2014/main" id="{39D0BB99-C546-4C9B-9B34-CA2D5D4FE546}"/>
              </a:ext>
            </a:extLst>
          </p:cNvPr>
          <p:cNvSpPr txBox="1">
            <a:spLocks noChangeArrowheads="1"/>
          </p:cNvSpPr>
          <p:nvPr/>
        </p:nvSpPr>
        <p:spPr bwMode="auto">
          <a:xfrm>
            <a:off x="3451225" y="2757488"/>
            <a:ext cx="1103313"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Times New Roman" panose="02020603050405020304" pitchFamily="18" charset="0"/>
                <a:cs typeface="Times New Roman" panose="02020603050405020304" pitchFamily="18" charset="0"/>
              </a:defRPr>
            </a:lvl1pPr>
            <a:lvl2pPr marL="742950" indent="-285750">
              <a:defRPr sz="2400" b="1">
                <a:solidFill>
                  <a:schemeClr val="tx1"/>
                </a:solidFill>
                <a:latin typeface="Times New Roman" panose="02020603050405020304" pitchFamily="18" charset="0"/>
                <a:cs typeface="Times New Roman" panose="02020603050405020304" pitchFamily="18" charset="0"/>
              </a:defRPr>
            </a:lvl2pPr>
            <a:lvl3pPr marL="1143000" indent="-228600">
              <a:defRPr sz="2400" b="1">
                <a:solidFill>
                  <a:schemeClr val="tx1"/>
                </a:solidFill>
                <a:latin typeface="Times New Roman" panose="02020603050405020304" pitchFamily="18" charset="0"/>
                <a:cs typeface="Times New Roman" panose="02020603050405020304" pitchFamily="18" charset="0"/>
              </a:defRPr>
            </a:lvl3pPr>
            <a:lvl4pPr marL="1600200" indent="-228600">
              <a:defRPr sz="2400" b="1">
                <a:solidFill>
                  <a:schemeClr val="tx1"/>
                </a:solidFill>
                <a:latin typeface="Times New Roman" panose="02020603050405020304" pitchFamily="18" charset="0"/>
                <a:cs typeface="Times New Roman" panose="02020603050405020304" pitchFamily="18" charset="0"/>
              </a:defRPr>
            </a:lvl4pPr>
            <a:lvl5pPr marL="2057400" indent="-228600">
              <a:defRPr sz="2400" b="1">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cs typeface="Times New Roman" panose="02020603050405020304" pitchFamily="18" charset="0"/>
              </a:defRPr>
            </a:lvl9pPr>
          </a:lstStyle>
          <a:p>
            <a:pPr algn="r" eaLnBrk="1" hangingPunct="1">
              <a:spcBef>
                <a:spcPct val="50000"/>
              </a:spcBef>
            </a:pPr>
            <a:r>
              <a:rPr lang="en-US" altLang="en-US" sz="1200" b="0">
                <a:solidFill>
                  <a:srgbClr val="000000"/>
                </a:solidFill>
              </a:rPr>
              <a:t>Marchena</a:t>
            </a:r>
          </a:p>
        </p:txBody>
      </p:sp>
      <p:sp>
        <p:nvSpPr>
          <p:cNvPr id="77840" name="Text Box 15">
            <a:extLst>
              <a:ext uri="{FF2B5EF4-FFF2-40B4-BE49-F238E27FC236}">
                <a16:creationId xmlns:a16="http://schemas.microsoft.com/office/drawing/2014/main" id="{467F5656-3187-4088-99BB-184659C9E26B}"/>
              </a:ext>
            </a:extLst>
          </p:cNvPr>
          <p:cNvSpPr txBox="1">
            <a:spLocks noChangeArrowheads="1"/>
          </p:cNvSpPr>
          <p:nvPr/>
        </p:nvSpPr>
        <p:spPr bwMode="auto">
          <a:xfrm>
            <a:off x="2430463" y="3349625"/>
            <a:ext cx="973137"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Times New Roman" panose="02020603050405020304" pitchFamily="18" charset="0"/>
                <a:cs typeface="Times New Roman" panose="02020603050405020304" pitchFamily="18" charset="0"/>
              </a:defRPr>
            </a:lvl1pPr>
            <a:lvl2pPr marL="742950" indent="-285750">
              <a:defRPr sz="2400" b="1">
                <a:solidFill>
                  <a:schemeClr val="tx1"/>
                </a:solidFill>
                <a:latin typeface="Times New Roman" panose="02020603050405020304" pitchFamily="18" charset="0"/>
                <a:cs typeface="Times New Roman" panose="02020603050405020304" pitchFamily="18" charset="0"/>
              </a:defRPr>
            </a:lvl2pPr>
            <a:lvl3pPr marL="1143000" indent="-228600">
              <a:defRPr sz="2400" b="1">
                <a:solidFill>
                  <a:schemeClr val="tx1"/>
                </a:solidFill>
                <a:latin typeface="Times New Roman" panose="02020603050405020304" pitchFamily="18" charset="0"/>
                <a:cs typeface="Times New Roman" panose="02020603050405020304" pitchFamily="18" charset="0"/>
              </a:defRPr>
            </a:lvl3pPr>
            <a:lvl4pPr marL="1600200" indent="-228600">
              <a:defRPr sz="2400" b="1">
                <a:solidFill>
                  <a:schemeClr val="tx1"/>
                </a:solidFill>
                <a:latin typeface="Times New Roman" panose="02020603050405020304" pitchFamily="18" charset="0"/>
                <a:cs typeface="Times New Roman" panose="02020603050405020304" pitchFamily="18" charset="0"/>
              </a:defRPr>
            </a:lvl4pPr>
            <a:lvl5pPr marL="2057400" indent="-228600">
              <a:defRPr sz="2400" b="1">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cs typeface="Times New Roman" panose="02020603050405020304" pitchFamily="18" charset="0"/>
              </a:defRPr>
            </a:lvl9pPr>
          </a:lstStyle>
          <a:p>
            <a:pPr eaLnBrk="1" hangingPunct="1">
              <a:spcBef>
                <a:spcPct val="50000"/>
              </a:spcBef>
            </a:pPr>
            <a:r>
              <a:rPr lang="en-US" altLang="en-US" sz="1200" b="0">
                <a:solidFill>
                  <a:srgbClr val="000000"/>
                </a:solidFill>
              </a:rPr>
              <a:t>Fernandina</a:t>
            </a:r>
          </a:p>
        </p:txBody>
      </p:sp>
      <p:sp>
        <p:nvSpPr>
          <p:cNvPr id="77841" name="Text Box 16">
            <a:extLst>
              <a:ext uri="{FF2B5EF4-FFF2-40B4-BE49-F238E27FC236}">
                <a16:creationId xmlns:a16="http://schemas.microsoft.com/office/drawing/2014/main" id="{2A6A44F4-477B-4067-8DE5-6AF46D56C8A6}"/>
              </a:ext>
            </a:extLst>
          </p:cNvPr>
          <p:cNvSpPr txBox="1">
            <a:spLocks noChangeArrowheads="1"/>
          </p:cNvSpPr>
          <p:nvPr/>
        </p:nvSpPr>
        <p:spPr bwMode="auto">
          <a:xfrm>
            <a:off x="2503488" y="4054475"/>
            <a:ext cx="8445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Times New Roman" panose="02020603050405020304" pitchFamily="18" charset="0"/>
                <a:cs typeface="Times New Roman" panose="02020603050405020304" pitchFamily="18" charset="0"/>
              </a:defRPr>
            </a:lvl1pPr>
            <a:lvl2pPr marL="742950" indent="-285750">
              <a:defRPr sz="2400" b="1">
                <a:solidFill>
                  <a:schemeClr val="tx1"/>
                </a:solidFill>
                <a:latin typeface="Times New Roman" panose="02020603050405020304" pitchFamily="18" charset="0"/>
                <a:cs typeface="Times New Roman" panose="02020603050405020304" pitchFamily="18" charset="0"/>
              </a:defRPr>
            </a:lvl2pPr>
            <a:lvl3pPr marL="1143000" indent="-228600">
              <a:defRPr sz="2400" b="1">
                <a:solidFill>
                  <a:schemeClr val="tx1"/>
                </a:solidFill>
                <a:latin typeface="Times New Roman" panose="02020603050405020304" pitchFamily="18" charset="0"/>
                <a:cs typeface="Times New Roman" panose="02020603050405020304" pitchFamily="18" charset="0"/>
              </a:defRPr>
            </a:lvl3pPr>
            <a:lvl4pPr marL="1600200" indent="-228600">
              <a:defRPr sz="2400" b="1">
                <a:solidFill>
                  <a:schemeClr val="tx1"/>
                </a:solidFill>
                <a:latin typeface="Times New Roman" panose="02020603050405020304" pitchFamily="18" charset="0"/>
                <a:cs typeface="Times New Roman" panose="02020603050405020304" pitchFamily="18" charset="0"/>
              </a:defRPr>
            </a:lvl4pPr>
            <a:lvl5pPr marL="2057400" indent="-228600">
              <a:defRPr sz="2400" b="1">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cs typeface="Times New Roman" panose="02020603050405020304" pitchFamily="18" charset="0"/>
              </a:defRPr>
            </a:lvl9pPr>
          </a:lstStyle>
          <a:p>
            <a:pPr eaLnBrk="1" hangingPunct="1">
              <a:spcBef>
                <a:spcPct val="50000"/>
              </a:spcBef>
            </a:pPr>
            <a:r>
              <a:rPr lang="en-US" altLang="en-US" sz="1400">
                <a:solidFill>
                  <a:srgbClr val="000000"/>
                </a:solidFill>
              </a:rPr>
              <a:t>Isabela</a:t>
            </a:r>
            <a:endParaRPr lang="en-US" altLang="en-US" sz="1200" b="0">
              <a:solidFill>
                <a:srgbClr val="000000"/>
              </a:solidFill>
            </a:endParaRPr>
          </a:p>
        </p:txBody>
      </p:sp>
      <p:sp>
        <p:nvSpPr>
          <p:cNvPr id="77842" name="Text Box 17">
            <a:extLst>
              <a:ext uri="{FF2B5EF4-FFF2-40B4-BE49-F238E27FC236}">
                <a16:creationId xmlns:a16="http://schemas.microsoft.com/office/drawing/2014/main" id="{1E1358AF-DE59-4C5E-8B29-06232E220BB7}"/>
              </a:ext>
            </a:extLst>
          </p:cNvPr>
          <p:cNvSpPr txBox="1">
            <a:spLocks noChangeArrowheads="1"/>
          </p:cNvSpPr>
          <p:nvPr/>
        </p:nvSpPr>
        <p:spPr bwMode="auto">
          <a:xfrm>
            <a:off x="5156200" y="2635250"/>
            <a:ext cx="71437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Times New Roman" panose="02020603050405020304" pitchFamily="18" charset="0"/>
                <a:cs typeface="Times New Roman" panose="02020603050405020304" pitchFamily="18" charset="0"/>
              </a:defRPr>
            </a:lvl1pPr>
            <a:lvl2pPr marL="742950" indent="-285750">
              <a:defRPr sz="2400" b="1">
                <a:solidFill>
                  <a:schemeClr val="tx1"/>
                </a:solidFill>
                <a:latin typeface="Times New Roman" panose="02020603050405020304" pitchFamily="18" charset="0"/>
                <a:cs typeface="Times New Roman" panose="02020603050405020304" pitchFamily="18" charset="0"/>
              </a:defRPr>
            </a:lvl2pPr>
            <a:lvl3pPr marL="1143000" indent="-228600">
              <a:defRPr sz="2400" b="1">
                <a:solidFill>
                  <a:schemeClr val="tx1"/>
                </a:solidFill>
                <a:latin typeface="Times New Roman" panose="02020603050405020304" pitchFamily="18" charset="0"/>
                <a:cs typeface="Times New Roman" panose="02020603050405020304" pitchFamily="18" charset="0"/>
              </a:defRPr>
            </a:lvl3pPr>
            <a:lvl4pPr marL="1600200" indent="-228600">
              <a:defRPr sz="2400" b="1">
                <a:solidFill>
                  <a:schemeClr val="tx1"/>
                </a:solidFill>
                <a:latin typeface="Times New Roman" panose="02020603050405020304" pitchFamily="18" charset="0"/>
                <a:cs typeface="Times New Roman" panose="02020603050405020304" pitchFamily="18" charset="0"/>
              </a:defRPr>
            </a:lvl4pPr>
            <a:lvl5pPr marL="2057400" indent="-228600">
              <a:defRPr sz="2400" b="1">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cs typeface="Times New Roman" panose="02020603050405020304" pitchFamily="18" charset="0"/>
              </a:defRPr>
            </a:lvl9pPr>
          </a:lstStyle>
          <a:p>
            <a:pPr eaLnBrk="1" hangingPunct="1">
              <a:spcBef>
                <a:spcPct val="50000"/>
              </a:spcBef>
            </a:pPr>
            <a:r>
              <a:rPr lang="en-US" altLang="en-US" sz="1200" b="0">
                <a:solidFill>
                  <a:srgbClr val="000000"/>
                </a:solidFill>
              </a:rPr>
              <a:t>Tower</a:t>
            </a:r>
          </a:p>
        </p:txBody>
      </p:sp>
      <p:sp>
        <p:nvSpPr>
          <p:cNvPr id="77843" name="Text Box 20">
            <a:extLst>
              <a:ext uri="{FF2B5EF4-FFF2-40B4-BE49-F238E27FC236}">
                <a16:creationId xmlns:a16="http://schemas.microsoft.com/office/drawing/2014/main" id="{7725DC09-152D-45E4-979C-5A599178C224}"/>
              </a:ext>
            </a:extLst>
          </p:cNvPr>
          <p:cNvSpPr txBox="1">
            <a:spLocks noChangeArrowheads="1"/>
          </p:cNvSpPr>
          <p:nvPr/>
        </p:nvSpPr>
        <p:spPr bwMode="auto">
          <a:xfrm>
            <a:off x="1778000" y="2801938"/>
            <a:ext cx="1422400" cy="855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Times New Roman" panose="02020603050405020304" pitchFamily="18" charset="0"/>
                <a:cs typeface="Times New Roman" panose="02020603050405020304" pitchFamily="18" charset="0"/>
              </a:defRPr>
            </a:lvl1pPr>
            <a:lvl2pPr marL="742950" indent="-285750">
              <a:defRPr sz="2400" b="1">
                <a:solidFill>
                  <a:schemeClr val="tx1"/>
                </a:solidFill>
                <a:latin typeface="Times New Roman" panose="02020603050405020304" pitchFamily="18" charset="0"/>
                <a:cs typeface="Times New Roman" panose="02020603050405020304" pitchFamily="18" charset="0"/>
              </a:defRPr>
            </a:lvl2pPr>
            <a:lvl3pPr marL="1143000" indent="-228600">
              <a:defRPr sz="2400" b="1">
                <a:solidFill>
                  <a:schemeClr val="tx1"/>
                </a:solidFill>
                <a:latin typeface="Times New Roman" panose="02020603050405020304" pitchFamily="18" charset="0"/>
                <a:cs typeface="Times New Roman" panose="02020603050405020304" pitchFamily="18" charset="0"/>
              </a:defRPr>
            </a:lvl3pPr>
            <a:lvl4pPr marL="1600200" indent="-228600">
              <a:defRPr sz="2400" b="1">
                <a:solidFill>
                  <a:schemeClr val="tx1"/>
                </a:solidFill>
                <a:latin typeface="Times New Roman" panose="02020603050405020304" pitchFamily="18" charset="0"/>
                <a:cs typeface="Times New Roman" panose="02020603050405020304" pitchFamily="18" charset="0"/>
              </a:defRPr>
            </a:lvl4pPr>
            <a:lvl5pPr marL="2057400" indent="-228600">
              <a:defRPr sz="2400" b="1">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cs typeface="Times New Roman" panose="02020603050405020304" pitchFamily="18" charset="0"/>
              </a:defRPr>
            </a:lvl9pPr>
          </a:lstStyle>
          <a:p>
            <a:pPr eaLnBrk="1" hangingPunct="1"/>
            <a:r>
              <a:rPr lang="en-US" altLang="en-US" sz="1800">
                <a:solidFill>
                  <a:srgbClr val="000000"/>
                </a:solidFill>
                <a:latin typeface=".VnTime" panose="020B7200000000000000" pitchFamily="34" charset="0"/>
              </a:rPr>
              <a:t>Pinta</a:t>
            </a:r>
            <a:r>
              <a:rPr lang="en-US" altLang="en-US" sz="1600">
                <a:solidFill>
                  <a:srgbClr val="000000"/>
                </a:solidFill>
              </a:rPr>
              <a:t> </a:t>
            </a:r>
            <a:br>
              <a:rPr lang="en-US" altLang="en-US" sz="1600">
                <a:solidFill>
                  <a:srgbClr val="000000"/>
                </a:solidFill>
              </a:rPr>
            </a:br>
            <a:r>
              <a:rPr lang="en-US" altLang="en-US" sz="1600" b="0" i="1">
                <a:solidFill>
                  <a:srgbClr val="000000"/>
                </a:solidFill>
              </a:rPr>
              <a:t>mai trung gian</a:t>
            </a:r>
          </a:p>
          <a:p>
            <a:pPr eaLnBrk="1" hangingPunct="1"/>
            <a:endParaRPr lang="en-US" altLang="en-US" sz="1600" b="0">
              <a:solidFill>
                <a:srgbClr val="000000"/>
              </a:solidFill>
              <a:latin typeface=".VnTime" panose="020B7200000000000000"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63490"/>
                                        </p:tgtEl>
                                        <p:attrNameLst>
                                          <p:attrName>style.visibility</p:attrName>
                                        </p:attrNameLst>
                                      </p:cBhvr>
                                      <p:to>
                                        <p:strVal val="visible"/>
                                      </p:to>
                                    </p:set>
                                    <p:animEffect transition="in" filter="checkerboard(across)">
                                      <p:cBhvr>
                                        <p:cTn id="7" dur="500"/>
                                        <p:tgtEl>
                                          <p:spTgt spid="63490"/>
                                        </p:tgtEl>
                                      </p:cBhvr>
                                    </p:animEffect>
                                  </p:childTnLst>
                                </p:cTn>
                              </p:par>
                              <p:par>
                                <p:cTn id="8" presetID="5" presetClass="entr" presetSubtype="10" fill="hold" nodeType="withEffect">
                                  <p:stCondLst>
                                    <p:cond delay="0"/>
                                  </p:stCondLst>
                                  <p:childTnLst>
                                    <p:set>
                                      <p:cBhvr>
                                        <p:cTn id="9" dur="1" fill="hold">
                                          <p:stCondLst>
                                            <p:cond delay="0"/>
                                          </p:stCondLst>
                                        </p:cTn>
                                        <p:tgtEl>
                                          <p:spTgt spid="63506"/>
                                        </p:tgtEl>
                                        <p:attrNameLst>
                                          <p:attrName>style.visibility</p:attrName>
                                        </p:attrNameLst>
                                      </p:cBhvr>
                                      <p:to>
                                        <p:strVal val="visible"/>
                                      </p:to>
                                    </p:set>
                                    <p:animEffect transition="in" filter="checkerboard(across)">
                                      <p:cBhvr>
                                        <p:cTn id="10" dur="500"/>
                                        <p:tgtEl>
                                          <p:spTgt spid="63506"/>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2" presetClass="entr" presetSubtype="4" fill="hold" nodeType="clickEffect">
                                  <p:stCondLst>
                                    <p:cond delay="0"/>
                                  </p:stCondLst>
                                  <p:childTnLst>
                                    <p:set>
                                      <p:cBhvr>
                                        <p:cTn id="14" dur="1" fill="hold">
                                          <p:stCondLst>
                                            <p:cond delay="0"/>
                                          </p:stCondLst>
                                        </p:cTn>
                                        <p:tgtEl>
                                          <p:spTgt spid="63491"/>
                                        </p:tgtEl>
                                        <p:attrNameLst>
                                          <p:attrName>style.visibility</p:attrName>
                                        </p:attrNameLst>
                                      </p:cBhvr>
                                      <p:to>
                                        <p:strVal val="visible"/>
                                      </p:to>
                                    </p:set>
                                    <p:anim calcmode="lin" valueType="num">
                                      <p:cBhvr additive="base">
                                        <p:cTn id="15" dur="500" fill="hold"/>
                                        <p:tgtEl>
                                          <p:spTgt spid="63491"/>
                                        </p:tgtEl>
                                        <p:attrNameLst>
                                          <p:attrName>ppt_x</p:attrName>
                                        </p:attrNameLst>
                                      </p:cBhvr>
                                      <p:tavLst>
                                        <p:tav tm="0">
                                          <p:val>
                                            <p:strVal val="#ppt_x"/>
                                          </p:val>
                                        </p:tav>
                                        <p:tav tm="100000">
                                          <p:val>
                                            <p:strVal val="#ppt_x"/>
                                          </p:val>
                                        </p:tav>
                                      </p:tavLst>
                                    </p:anim>
                                    <p:anim calcmode="lin" valueType="num">
                                      <p:cBhvr additive="base">
                                        <p:cTn id="16" dur="500" fill="hold"/>
                                        <p:tgtEl>
                                          <p:spTgt spid="6349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9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a:extLst>
              <a:ext uri="{FF2B5EF4-FFF2-40B4-BE49-F238E27FC236}">
                <a16:creationId xmlns:a16="http://schemas.microsoft.com/office/drawing/2014/main" id="{151FD555-72AD-44F2-ABB5-2F6A98324864}"/>
              </a:ext>
            </a:extLst>
          </p:cNvPr>
          <p:cNvSpPr>
            <a:spLocks noGrp="1" noChangeArrowheads="1"/>
          </p:cNvSpPr>
          <p:nvPr>
            <p:ph type="title"/>
          </p:nvPr>
        </p:nvSpPr>
        <p:spPr>
          <a:xfrm>
            <a:off x="457200" y="381000"/>
            <a:ext cx="3581400" cy="1371600"/>
          </a:xfrm>
        </p:spPr>
        <p:txBody>
          <a:bodyPr/>
          <a:lstStyle/>
          <a:p>
            <a:pPr algn="ctr" eaLnBrk="1" hangingPunct="1"/>
            <a:r>
              <a:rPr lang="en-US" altLang="en-US" sz="3200" b="1" i="1">
                <a:solidFill>
                  <a:srgbClr val="FF0000"/>
                </a:solidFill>
                <a:latin typeface="Times New Roman" panose="02020603050405020304" pitchFamily="18" charset="0"/>
                <a:cs typeface="Times New Roman" panose="02020603050405020304" pitchFamily="18" charset="0"/>
              </a:rPr>
              <a:t>Đacuyn là người quan sát tinh tế…</a:t>
            </a:r>
          </a:p>
        </p:txBody>
      </p:sp>
      <p:pic>
        <p:nvPicPr>
          <p:cNvPr id="43012" name="Picture 4">
            <a:extLst>
              <a:ext uri="{FF2B5EF4-FFF2-40B4-BE49-F238E27FC236}">
                <a16:creationId xmlns:a16="http://schemas.microsoft.com/office/drawing/2014/main" id="{B40B7666-FF32-4722-BEBD-CE9F7D892E5E}"/>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l="32076" t="-859"/>
          <a:stretch>
            <a:fillRect/>
          </a:stretch>
        </p:blipFill>
        <p:spPr>
          <a:xfrm>
            <a:off x="4437063" y="228600"/>
            <a:ext cx="4706937" cy="6400800"/>
          </a:xfrm>
          <a:noFill/>
          <a:extLs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 name="Slide Number Placeholder 1">
            <a:extLst>
              <a:ext uri="{FF2B5EF4-FFF2-40B4-BE49-F238E27FC236}">
                <a16:creationId xmlns:a16="http://schemas.microsoft.com/office/drawing/2014/main" id="{095339D7-B69E-4074-AE63-84C94AFD9350}"/>
              </a:ext>
            </a:extLst>
          </p:cNvPr>
          <p:cNvSpPr>
            <a:spLocks noGrp="1"/>
          </p:cNvSpPr>
          <p:nvPr>
            <p:ph type="sldNum" sz="quarter" idx="12"/>
          </p:nvPr>
        </p:nvSpPr>
        <p:spPr/>
        <p:txBody>
          <a:bodyPr/>
          <a:lstStyle>
            <a:lvl1pPr>
              <a:defRPr sz="2400" b="1">
                <a:solidFill>
                  <a:schemeClr val="tx1"/>
                </a:solidFill>
                <a:latin typeface="Times New Roman" panose="02020603050405020304" pitchFamily="18" charset="0"/>
                <a:cs typeface="Times New Roman" panose="02020603050405020304" pitchFamily="18" charset="0"/>
              </a:defRPr>
            </a:lvl1pPr>
            <a:lvl2pPr marL="742950" indent="-285750">
              <a:defRPr sz="2400" b="1">
                <a:solidFill>
                  <a:schemeClr val="tx1"/>
                </a:solidFill>
                <a:latin typeface="Times New Roman" panose="02020603050405020304" pitchFamily="18" charset="0"/>
                <a:cs typeface="Times New Roman" panose="02020603050405020304" pitchFamily="18" charset="0"/>
              </a:defRPr>
            </a:lvl2pPr>
            <a:lvl3pPr marL="1143000" indent="-228600">
              <a:defRPr sz="2400" b="1">
                <a:solidFill>
                  <a:schemeClr val="tx1"/>
                </a:solidFill>
                <a:latin typeface="Times New Roman" panose="02020603050405020304" pitchFamily="18" charset="0"/>
                <a:cs typeface="Times New Roman" panose="02020603050405020304" pitchFamily="18" charset="0"/>
              </a:defRPr>
            </a:lvl3pPr>
            <a:lvl4pPr marL="1600200" indent="-228600">
              <a:defRPr sz="2400" b="1">
                <a:solidFill>
                  <a:schemeClr val="tx1"/>
                </a:solidFill>
                <a:latin typeface="Times New Roman" panose="02020603050405020304" pitchFamily="18" charset="0"/>
                <a:cs typeface="Times New Roman" panose="02020603050405020304" pitchFamily="18" charset="0"/>
              </a:defRPr>
            </a:lvl4pPr>
            <a:lvl5pPr marL="2057400" indent="-228600">
              <a:defRPr sz="2400" b="1">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cs typeface="Times New Roman" panose="02020603050405020304" pitchFamily="18" charset="0"/>
              </a:defRPr>
            </a:lvl9pPr>
          </a:lstStyle>
          <a:p>
            <a:fld id="{5F5A538F-AE68-4669-9CAC-9439E851CBF2}" type="slidenum">
              <a:rPr lang="en-US" altLang="en-US" sz="900">
                <a:solidFill>
                  <a:srgbClr val="898989"/>
                </a:solidFill>
              </a:rPr>
              <a:pPr/>
              <a:t>14</a:t>
            </a:fld>
            <a:endParaRPr lang="en-US" altLang="en-US" sz="900">
              <a:solidFill>
                <a:srgbClr val="898989"/>
              </a:solidFill>
            </a:endParaRPr>
          </a:p>
        </p:txBody>
      </p:sp>
      <p:graphicFrame>
        <p:nvGraphicFramePr>
          <p:cNvPr id="43011" name="Object 3">
            <a:extLst>
              <a:ext uri="{FF2B5EF4-FFF2-40B4-BE49-F238E27FC236}">
                <a16:creationId xmlns:a16="http://schemas.microsoft.com/office/drawing/2014/main" id="{8609E334-0550-48E8-97B2-46AEA96F37ED}"/>
              </a:ext>
            </a:extLst>
          </p:cNvPr>
          <p:cNvGraphicFramePr>
            <a:graphicFrameLocks noGrp="1" noChangeAspect="1"/>
          </p:cNvGraphicFramePr>
          <p:nvPr>
            <p:ph sz="half" idx="4294967295"/>
          </p:nvPr>
        </p:nvGraphicFramePr>
        <p:xfrm>
          <a:off x="0" y="2667000"/>
          <a:ext cx="2133600" cy="1754188"/>
        </p:xfrm>
        <a:graphic>
          <a:graphicData uri="http://schemas.openxmlformats.org/presentationml/2006/ole">
            <mc:AlternateContent xmlns:mc="http://schemas.openxmlformats.org/markup-compatibility/2006">
              <mc:Choice xmlns:v="urn:schemas-microsoft-com:vml" Requires="v">
                <p:oleObj name="Image" r:id="rId3" imgW="5587302" imgH="5117460" progId="Photoshop.Image.6">
                  <p:embed/>
                </p:oleObj>
              </mc:Choice>
              <mc:Fallback>
                <p:oleObj name="Image" r:id="rId3" imgW="5587302" imgH="5117460" progId="Photoshop.Image.6">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l="1543" t="2028" r="70703" b="69695"/>
                      <a:stretch>
                        <a:fillRect/>
                      </a:stretch>
                    </p:blipFill>
                    <p:spPr bwMode="auto">
                      <a:xfrm>
                        <a:off x="0" y="2667000"/>
                        <a:ext cx="2133600" cy="1754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3013" name="Line 5">
            <a:extLst>
              <a:ext uri="{FF2B5EF4-FFF2-40B4-BE49-F238E27FC236}">
                <a16:creationId xmlns:a16="http://schemas.microsoft.com/office/drawing/2014/main" id="{D562AACD-4BEB-47A4-A07A-A716A5E940E4}"/>
              </a:ext>
            </a:extLst>
          </p:cNvPr>
          <p:cNvSpPr>
            <a:spLocks noChangeShapeType="1"/>
          </p:cNvSpPr>
          <p:nvPr/>
        </p:nvSpPr>
        <p:spPr bwMode="auto">
          <a:xfrm>
            <a:off x="3200400" y="3352800"/>
            <a:ext cx="838200" cy="0"/>
          </a:xfrm>
          <a:prstGeom prst="line">
            <a:avLst/>
          </a:prstGeom>
          <a:noFill/>
          <a:ln w="57150">
            <a:solidFill>
              <a:srgbClr val="993366"/>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43010"/>
                                        </p:tgtEl>
                                        <p:attrNameLst>
                                          <p:attrName>style.visibility</p:attrName>
                                        </p:attrNameLst>
                                      </p:cBhvr>
                                      <p:to>
                                        <p:strVal val="visible"/>
                                      </p:to>
                                    </p:set>
                                    <p:anim calcmode="lin" valueType="num">
                                      <p:cBhvr>
                                        <p:cTn id="7" dur="500" fill="hold"/>
                                        <p:tgtEl>
                                          <p:spTgt spid="43010"/>
                                        </p:tgtEl>
                                        <p:attrNameLst>
                                          <p:attrName>ppt_w</p:attrName>
                                        </p:attrNameLst>
                                      </p:cBhvr>
                                      <p:tavLst>
                                        <p:tav tm="0">
                                          <p:val>
                                            <p:fltVal val="0"/>
                                          </p:val>
                                        </p:tav>
                                        <p:tav tm="100000">
                                          <p:val>
                                            <p:strVal val="#ppt_w"/>
                                          </p:val>
                                        </p:tav>
                                      </p:tavLst>
                                    </p:anim>
                                    <p:anim calcmode="lin" valueType="num">
                                      <p:cBhvr>
                                        <p:cTn id="8" dur="500" fill="hold"/>
                                        <p:tgtEl>
                                          <p:spTgt spid="43010"/>
                                        </p:tgtEl>
                                        <p:attrNameLst>
                                          <p:attrName>ppt_h</p:attrName>
                                        </p:attrNameLst>
                                      </p:cBhvr>
                                      <p:tavLst>
                                        <p:tav tm="0">
                                          <p:val>
                                            <p:fltVal val="0"/>
                                          </p:val>
                                        </p:tav>
                                        <p:tav tm="100000">
                                          <p:val>
                                            <p:strVal val="#ppt_h"/>
                                          </p:val>
                                        </p:tav>
                                      </p:tavLst>
                                    </p:anim>
                                    <p:animEffect transition="in" filter="fade">
                                      <p:cBhvr>
                                        <p:cTn id="9" dur="500"/>
                                        <p:tgtEl>
                                          <p:spTgt spid="43010"/>
                                        </p:tgtEl>
                                      </p:cBhvr>
                                    </p:animEffect>
                                  </p:childTnLst>
                                </p:cTn>
                              </p:par>
                              <p:par>
                                <p:cTn id="10" presetID="53" presetClass="entr" presetSubtype="0" fill="hold" nodeType="withEffect">
                                  <p:stCondLst>
                                    <p:cond delay="0"/>
                                  </p:stCondLst>
                                  <p:childTnLst>
                                    <p:set>
                                      <p:cBhvr>
                                        <p:cTn id="11" dur="1" fill="hold">
                                          <p:stCondLst>
                                            <p:cond delay="0"/>
                                          </p:stCondLst>
                                        </p:cTn>
                                        <p:tgtEl>
                                          <p:spTgt spid="43011"/>
                                        </p:tgtEl>
                                        <p:attrNameLst>
                                          <p:attrName>style.visibility</p:attrName>
                                        </p:attrNameLst>
                                      </p:cBhvr>
                                      <p:to>
                                        <p:strVal val="visible"/>
                                      </p:to>
                                    </p:set>
                                    <p:anim calcmode="lin" valueType="num">
                                      <p:cBhvr>
                                        <p:cTn id="12" dur="500" fill="hold"/>
                                        <p:tgtEl>
                                          <p:spTgt spid="43011"/>
                                        </p:tgtEl>
                                        <p:attrNameLst>
                                          <p:attrName>ppt_w</p:attrName>
                                        </p:attrNameLst>
                                      </p:cBhvr>
                                      <p:tavLst>
                                        <p:tav tm="0">
                                          <p:val>
                                            <p:fltVal val="0"/>
                                          </p:val>
                                        </p:tav>
                                        <p:tav tm="100000">
                                          <p:val>
                                            <p:strVal val="#ppt_w"/>
                                          </p:val>
                                        </p:tav>
                                      </p:tavLst>
                                    </p:anim>
                                    <p:anim calcmode="lin" valueType="num">
                                      <p:cBhvr>
                                        <p:cTn id="13" dur="500" fill="hold"/>
                                        <p:tgtEl>
                                          <p:spTgt spid="43011"/>
                                        </p:tgtEl>
                                        <p:attrNameLst>
                                          <p:attrName>ppt_h</p:attrName>
                                        </p:attrNameLst>
                                      </p:cBhvr>
                                      <p:tavLst>
                                        <p:tav tm="0">
                                          <p:val>
                                            <p:fltVal val="0"/>
                                          </p:val>
                                        </p:tav>
                                        <p:tav tm="100000">
                                          <p:val>
                                            <p:strVal val="#ppt_h"/>
                                          </p:val>
                                        </p:tav>
                                      </p:tavLst>
                                    </p:anim>
                                    <p:animEffect transition="in" filter="fade">
                                      <p:cBhvr>
                                        <p:cTn id="14" dur="500"/>
                                        <p:tgtEl>
                                          <p:spTgt spid="43011"/>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14" presetClass="entr" presetSubtype="10" fill="hold" nodeType="clickEffect">
                                  <p:stCondLst>
                                    <p:cond delay="0"/>
                                  </p:stCondLst>
                                  <p:childTnLst>
                                    <p:set>
                                      <p:cBhvr>
                                        <p:cTn id="18" dur="1" fill="hold">
                                          <p:stCondLst>
                                            <p:cond delay="0"/>
                                          </p:stCondLst>
                                        </p:cTn>
                                        <p:tgtEl>
                                          <p:spTgt spid="43013"/>
                                        </p:tgtEl>
                                        <p:attrNameLst>
                                          <p:attrName>style.visibility</p:attrName>
                                        </p:attrNameLst>
                                      </p:cBhvr>
                                      <p:to>
                                        <p:strVal val="visible"/>
                                      </p:to>
                                    </p:set>
                                    <p:animEffect transition="in" filter="randombar(horizontal)">
                                      <p:cBhvr>
                                        <p:cTn id="19" dur="500"/>
                                        <p:tgtEl>
                                          <p:spTgt spid="43013"/>
                                        </p:tgtEl>
                                      </p:cBhvr>
                                    </p:animEffect>
                                  </p:childTnLst>
                                </p:cTn>
                              </p:par>
                              <p:par>
                                <p:cTn id="20" presetID="14" presetClass="entr" presetSubtype="10" fill="hold" nodeType="withEffect">
                                  <p:stCondLst>
                                    <p:cond delay="0"/>
                                  </p:stCondLst>
                                  <p:childTnLst>
                                    <p:set>
                                      <p:cBhvr>
                                        <p:cTn id="21" dur="1" fill="hold">
                                          <p:stCondLst>
                                            <p:cond delay="0"/>
                                          </p:stCondLst>
                                        </p:cTn>
                                        <p:tgtEl>
                                          <p:spTgt spid="43012"/>
                                        </p:tgtEl>
                                        <p:attrNameLst>
                                          <p:attrName>style.visibility</p:attrName>
                                        </p:attrNameLst>
                                      </p:cBhvr>
                                      <p:to>
                                        <p:strVal val="visible"/>
                                      </p:to>
                                    </p:set>
                                    <p:animEffect transition="in" filter="randombar(horizontal)">
                                      <p:cBhvr>
                                        <p:cTn id="22" dur="500"/>
                                        <p:tgtEl>
                                          <p:spTgt spid="430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874" name="Picture 30" descr="darwin - Copy.gif">
            <a:extLst>
              <a:ext uri="{FF2B5EF4-FFF2-40B4-BE49-F238E27FC236}">
                <a16:creationId xmlns:a16="http://schemas.microsoft.com/office/drawing/2014/main" id="{7E7E7820-867E-440B-A909-7E3993D433C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609600"/>
            <a:ext cx="4205288" cy="617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 name="Cloud Callout 32">
            <a:extLst>
              <a:ext uri="{FF2B5EF4-FFF2-40B4-BE49-F238E27FC236}">
                <a16:creationId xmlns:a16="http://schemas.microsoft.com/office/drawing/2014/main" id="{C550664D-3C23-40EA-94AD-ED8F24D833EF}"/>
              </a:ext>
            </a:extLst>
          </p:cNvPr>
          <p:cNvSpPr/>
          <p:nvPr/>
        </p:nvSpPr>
        <p:spPr>
          <a:xfrm>
            <a:off x="4648200" y="1447800"/>
            <a:ext cx="4191000" cy="2438400"/>
          </a:xfrm>
          <a:prstGeom prst="cloudCallout">
            <a:avLst>
              <a:gd name="adj1" fmla="val -61629"/>
              <a:gd name="adj2" fmla="val -60040"/>
            </a:avLst>
          </a:prstGeom>
        </p:spPr>
        <p:style>
          <a:lnRef idx="3">
            <a:schemeClr val="lt1"/>
          </a:lnRef>
          <a:fillRef idx="1">
            <a:schemeClr val="accent6"/>
          </a:fillRef>
          <a:effectRef idx="1">
            <a:schemeClr val="accent6"/>
          </a:effectRef>
          <a:fontRef idx="minor">
            <a:schemeClr val="lt1"/>
          </a:fontRef>
        </p:style>
        <p:txBody>
          <a:bodyPr anchor="ctr"/>
          <a:lstStyle/>
          <a:p>
            <a:pPr algn="ctr" eaLnBrk="1" fontAlgn="auto" hangingPunct="1">
              <a:spcBef>
                <a:spcPts val="0"/>
              </a:spcBef>
              <a:spcAft>
                <a:spcPts val="0"/>
              </a:spcAft>
              <a:defRPr/>
            </a:pPr>
            <a:r>
              <a:rPr lang="en-US" sz="5400" dirty="0" err="1">
                <a:solidFill>
                  <a:srgbClr val="002060"/>
                </a:solidFill>
                <a:latin typeface="Times New Roman" pitchFamily="18" charset="0"/>
                <a:cs typeface="Times New Roman" pitchFamily="18" charset="0"/>
              </a:rPr>
              <a:t>Tại</a:t>
            </a:r>
            <a:r>
              <a:rPr lang="en-US" sz="5400" dirty="0">
                <a:solidFill>
                  <a:srgbClr val="002060"/>
                </a:solidFill>
                <a:latin typeface="Times New Roman" pitchFamily="18" charset="0"/>
                <a:cs typeface="Times New Roman" pitchFamily="18" charset="0"/>
              </a:rPr>
              <a:t> </a:t>
            </a:r>
            <a:r>
              <a:rPr lang="en-US" sz="5400" dirty="0" err="1">
                <a:solidFill>
                  <a:srgbClr val="002060"/>
                </a:solidFill>
                <a:latin typeface="Times New Roman" pitchFamily="18" charset="0"/>
                <a:cs typeface="Times New Roman" pitchFamily="18" charset="0"/>
              </a:rPr>
              <a:t>sao</a:t>
            </a:r>
            <a:r>
              <a:rPr lang="en-US" sz="5400" dirty="0">
                <a:solidFill>
                  <a:srgbClr val="002060"/>
                </a:solidFill>
                <a:latin typeface="Times New Roman" pitchFamily="18" charset="0"/>
                <a:cs typeface="Times New Roman" pitchFamily="18" charset="0"/>
              </a:rPr>
              <a:t>?</a:t>
            </a:r>
          </a:p>
        </p:txBody>
      </p:sp>
      <p:sp>
        <p:nvSpPr>
          <p:cNvPr id="2" name="Slide Number Placeholder 1">
            <a:extLst>
              <a:ext uri="{FF2B5EF4-FFF2-40B4-BE49-F238E27FC236}">
                <a16:creationId xmlns:a16="http://schemas.microsoft.com/office/drawing/2014/main" id="{AE32BEB8-A81E-448D-AC06-543B71DB9A6C}"/>
              </a:ext>
            </a:extLst>
          </p:cNvPr>
          <p:cNvSpPr>
            <a:spLocks noGrp="1"/>
          </p:cNvSpPr>
          <p:nvPr>
            <p:ph type="sldNum" sz="quarter" idx="12"/>
          </p:nvPr>
        </p:nvSpPr>
        <p:spPr/>
        <p:txBody>
          <a:bodyPr/>
          <a:lstStyle>
            <a:lvl1pPr>
              <a:defRPr sz="2400" b="1">
                <a:solidFill>
                  <a:schemeClr val="tx1"/>
                </a:solidFill>
                <a:latin typeface="Times New Roman" panose="02020603050405020304" pitchFamily="18" charset="0"/>
                <a:cs typeface="Times New Roman" panose="02020603050405020304" pitchFamily="18" charset="0"/>
              </a:defRPr>
            </a:lvl1pPr>
            <a:lvl2pPr marL="742950" indent="-285750">
              <a:defRPr sz="2400" b="1">
                <a:solidFill>
                  <a:schemeClr val="tx1"/>
                </a:solidFill>
                <a:latin typeface="Times New Roman" panose="02020603050405020304" pitchFamily="18" charset="0"/>
                <a:cs typeface="Times New Roman" panose="02020603050405020304" pitchFamily="18" charset="0"/>
              </a:defRPr>
            </a:lvl2pPr>
            <a:lvl3pPr marL="1143000" indent="-228600">
              <a:defRPr sz="2400" b="1">
                <a:solidFill>
                  <a:schemeClr val="tx1"/>
                </a:solidFill>
                <a:latin typeface="Times New Roman" panose="02020603050405020304" pitchFamily="18" charset="0"/>
                <a:cs typeface="Times New Roman" panose="02020603050405020304" pitchFamily="18" charset="0"/>
              </a:defRPr>
            </a:lvl3pPr>
            <a:lvl4pPr marL="1600200" indent="-228600">
              <a:defRPr sz="2400" b="1">
                <a:solidFill>
                  <a:schemeClr val="tx1"/>
                </a:solidFill>
                <a:latin typeface="Times New Roman" panose="02020603050405020304" pitchFamily="18" charset="0"/>
                <a:cs typeface="Times New Roman" panose="02020603050405020304" pitchFamily="18" charset="0"/>
              </a:defRPr>
            </a:lvl4pPr>
            <a:lvl5pPr marL="2057400" indent="-228600">
              <a:defRPr sz="2400" b="1">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cs typeface="Times New Roman" panose="02020603050405020304" pitchFamily="18" charset="0"/>
              </a:defRPr>
            </a:lvl9pPr>
          </a:lstStyle>
          <a:p>
            <a:fld id="{04640CB1-DF4B-4B70-859B-E26ECDF378BC}" type="slidenum">
              <a:rPr lang="en-US" altLang="en-US" sz="900">
                <a:solidFill>
                  <a:srgbClr val="898989"/>
                </a:solidFill>
              </a:rPr>
              <a:pPr/>
              <a:t>15</a:t>
            </a:fld>
            <a:endParaRPr lang="en-US" altLang="en-US" sz="900">
              <a:solidFill>
                <a:srgbClr val="898989"/>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Number Placeholder 4">
            <a:extLst>
              <a:ext uri="{FF2B5EF4-FFF2-40B4-BE49-F238E27FC236}">
                <a16:creationId xmlns:a16="http://schemas.microsoft.com/office/drawing/2014/main" id="{1193F780-E029-4386-8AD6-3DA1F1A6D5D7}"/>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imes New Roman" panose="02020603050405020304" pitchFamily="18" charset="0"/>
                <a:cs typeface="Times New Roman" panose="02020603050405020304" pitchFamily="18" charset="0"/>
              </a:defRPr>
            </a:lvl1pPr>
            <a:lvl2pPr marL="742950" indent="-285750">
              <a:defRPr sz="2400" b="1">
                <a:solidFill>
                  <a:schemeClr val="tx1"/>
                </a:solidFill>
                <a:latin typeface="Times New Roman" panose="02020603050405020304" pitchFamily="18" charset="0"/>
                <a:cs typeface="Times New Roman" panose="02020603050405020304" pitchFamily="18" charset="0"/>
              </a:defRPr>
            </a:lvl2pPr>
            <a:lvl3pPr marL="1143000" indent="-228600">
              <a:defRPr sz="2400" b="1">
                <a:solidFill>
                  <a:schemeClr val="tx1"/>
                </a:solidFill>
                <a:latin typeface="Times New Roman" panose="02020603050405020304" pitchFamily="18" charset="0"/>
                <a:cs typeface="Times New Roman" panose="02020603050405020304" pitchFamily="18" charset="0"/>
              </a:defRPr>
            </a:lvl3pPr>
            <a:lvl4pPr marL="1600200" indent="-228600">
              <a:defRPr sz="2400" b="1">
                <a:solidFill>
                  <a:schemeClr val="tx1"/>
                </a:solidFill>
                <a:latin typeface="Times New Roman" panose="02020603050405020304" pitchFamily="18" charset="0"/>
                <a:cs typeface="Times New Roman" panose="02020603050405020304" pitchFamily="18" charset="0"/>
              </a:defRPr>
            </a:lvl4pPr>
            <a:lvl5pPr marL="2057400" indent="-228600">
              <a:defRPr sz="2400" b="1">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cs typeface="Times New Roman" panose="02020603050405020304" pitchFamily="18" charset="0"/>
              </a:defRPr>
            </a:lvl9pPr>
          </a:lstStyle>
          <a:p>
            <a:fld id="{E7E46AAB-8D8B-4E45-AA61-BB5AA22C8DAC}" type="slidenum">
              <a:rPr lang="en-US" altLang="en-US" sz="900">
                <a:latin typeface="Calibri" panose="020F0502020204030204" pitchFamily="34" charset="0"/>
              </a:rPr>
              <a:pPr/>
              <a:t>16</a:t>
            </a:fld>
            <a:endParaRPr lang="en-US" altLang="en-US" sz="900">
              <a:latin typeface="Calibri" panose="020F0502020204030204" pitchFamily="34" charset="0"/>
            </a:endParaRPr>
          </a:p>
        </p:txBody>
      </p:sp>
      <p:pic>
        <p:nvPicPr>
          <p:cNvPr id="80899" name="Picture 6" descr="200px-Origin_of_Species_title_page.jpg">
            <a:extLst>
              <a:ext uri="{FF2B5EF4-FFF2-40B4-BE49-F238E27FC236}">
                <a16:creationId xmlns:a16="http://schemas.microsoft.com/office/drawing/2014/main" id="{19CEE496-6240-4877-A0EE-AF5E921DA7AC}"/>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52400"/>
            <a:ext cx="26670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0900" name="Picture 7" descr="Darwin Ch. The Descent of Man and Selection in Relation to sex. Vol.2.jpg">
            <a:extLst>
              <a:ext uri="{FF2B5EF4-FFF2-40B4-BE49-F238E27FC236}">
                <a16:creationId xmlns:a16="http://schemas.microsoft.com/office/drawing/2014/main" id="{CFAA9C05-673B-4FED-9C00-B0EF53F87CD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19800" y="914400"/>
            <a:ext cx="2895600" cy="426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3" name="TextBox 8">
            <a:extLst>
              <a:ext uri="{FF2B5EF4-FFF2-40B4-BE49-F238E27FC236}">
                <a16:creationId xmlns:a16="http://schemas.microsoft.com/office/drawing/2014/main" id="{4EE31D4A-4217-4B79-B4B8-3ED94AC61307}"/>
              </a:ext>
            </a:extLst>
          </p:cNvPr>
          <p:cNvSpPr txBox="1">
            <a:spLocks noChangeArrowheads="1"/>
          </p:cNvSpPr>
          <p:nvPr/>
        </p:nvSpPr>
        <p:spPr bwMode="auto">
          <a:xfrm>
            <a:off x="0" y="4559300"/>
            <a:ext cx="2667000" cy="1384300"/>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a:spAutoFit/>
          </a:bodyPr>
          <a:lstStyle/>
          <a:p>
            <a:pPr algn="ctr" eaLnBrk="1" hangingPunct="1">
              <a:defRPr/>
            </a:pPr>
            <a:r>
              <a:rPr lang="en-US" sz="2800" dirty="0" err="1">
                <a:latin typeface="Times New Roman" pitchFamily="18" charset="0"/>
                <a:cs typeface="Times New Roman" pitchFamily="18" charset="0"/>
              </a:rPr>
              <a:t>Nguồn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gốc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muôn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loài</a:t>
            </a:r>
            <a:r>
              <a:rPr lang="en-US" sz="2800" dirty="0">
                <a:latin typeface="Times New Roman" pitchFamily="18" charset="0"/>
                <a:cs typeface="Times New Roman" pitchFamily="18" charset="0"/>
              </a:rPr>
              <a:t> (1859)</a:t>
            </a:r>
          </a:p>
        </p:txBody>
      </p:sp>
      <p:sp>
        <p:nvSpPr>
          <p:cNvPr id="14344" name="TextBox 9">
            <a:extLst>
              <a:ext uri="{FF2B5EF4-FFF2-40B4-BE49-F238E27FC236}">
                <a16:creationId xmlns:a16="http://schemas.microsoft.com/office/drawing/2014/main" id="{3724B727-05FF-481F-B0D4-210DAB4B7356}"/>
              </a:ext>
            </a:extLst>
          </p:cNvPr>
          <p:cNvSpPr txBox="1">
            <a:spLocks noChangeArrowheads="1"/>
          </p:cNvSpPr>
          <p:nvPr/>
        </p:nvSpPr>
        <p:spPr bwMode="auto">
          <a:xfrm>
            <a:off x="2667000" y="4876800"/>
            <a:ext cx="3200400" cy="1384300"/>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a:spAutoFit/>
          </a:bodyPr>
          <a:lstStyle/>
          <a:p>
            <a:pPr algn="ctr" eaLnBrk="1" hangingPunct="1">
              <a:defRPr/>
            </a:pPr>
            <a:r>
              <a:rPr lang="en-US" sz="2800" dirty="0" err="1">
                <a:latin typeface="Times New Roman" pitchFamily="18" charset="0"/>
                <a:cs typeface="Times New Roman" pitchFamily="18" charset="0"/>
              </a:rPr>
              <a:t>Sự</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biến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đổi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của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vật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nuôi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cây</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trồng</a:t>
            </a:r>
            <a:r>
              <a:rPr lang="en-US" sz="2800" dirty="0">
                <a:latin typeface="Times New Roman" pitchFamily="18" charset="0"/>
                <a:cs typeface="Times New Roman" pitchFamily="18" charset="0"/>
              </a:rPr>
              <a:t>  (1868)</a:t>
            </a:r>
            <a:endParaRPr lang="en-US" sz="2600" dirty="0">
              <a:latin typeface="Times New Roman" pitchFamily="18" charset="0"/>
              <a:cs typeface="Times New Roman" pitchFamily="18" charset="0"/>
            </a:endParaRPr>
          </a:p>
        </p:txBody>
      </p:sp>
      <p:sp>
        <p:nvSpPr>
          <p:cNvPr id="14345" name="TextBox 10">
            <a:extLst>
              <a:ext uri="{FF2B5EF4-FFF2-40B4-BE49-F238E27FC236}">
                <a16:creationId xmlns:a16="http://schemas.microsoft.com/office/drawing/2014/main" id="{D9403C54-BB67-4BCD-BB6A-7859C4640FFB}"/>
              </a:ext>
            </a:extLst>
          </p:cNvPr>
          <p:cNvSpPr txBox="1">
            <a:spLocks noChangeArrowheads="1"/>
          </p:cNvSpPr>
          <p:nvPr/>
        </p:nvSpPr>
        <p:spPr bwMode="auto">
          <a:xfrm>
            <a:off x="5867400" y="5165725"/>
            <a:ext cx="3276600" cy="1689100"/>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a:spAutoFit/>
          </a:bodyPr>
          <a:lstStyle/>
          <a:p>
            <a:pPr algn="ctr" eaLnBrk="1" hangingPunct="1">
              <a:defRPr/>
            </a:pPr>
            <a:r>
              <a:rPr lang="en-US" sz="2600" dirty="0" err="1">
                <a:latin typeface="Times New Roman" pitchFamily="18" charset="0"/>
                <a:cs typeface="Times New Roman" pitchFamily="18" charset="0"/>
              </a:rPr>
              <a:t>Nguồn</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gốc</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loài</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người</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và</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sự</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chọn</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lọc</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liên</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quan</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đến</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giới</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tính</a:t>
            </a:r>
            <a:r>
              <a:rPr lang="en-US" sz="2600" dirty="0">
                <a:latin typeface="Times New Roman" pitchFamily="18" charset="0"/>
                <a:cs typeface="Times New Roman" pitchFamily="18" charset="0"/>
              </a:rPr>
              <a:t> (1872)</a:t>
            </a:r>
          </a:p>
        </p:txBody>
      </p:sp>
      <p:pic>
        <p:nvPicPr>
          <p:cNvPr id="80904" name="Picture 10" descr="Charles Darwin_Variation_1868_title_page.jpg">
            <a:extLst>
              <a:ext uri="{FF2B5EF4-FFF2-40B4-BE49-F238E27FC236}">
                <a16:creationId xmlns:a16="http://schemas.microsoft.com/office/drawing/2014/main" id="{64A2AFB6-5F74-4C7D-A753-47ED08E97BBA}"/>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819400" y="609600"/>
            <a:ext cx="2825750"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darwin.mp4">
            <a:hlinkClick r:id="" action="ppaction://media"/>
            <a:extLst>
              <a:ext uri="{FF2B5EF4-FFF2-40B4-BE49-F238E27FC236}">
                <a16:creationId xmlns:a16="http://schemas.microsoft.com/office/drawing/2014/main" id="{866EF233-0040-4069-8668-947CE341E090}"/>
              </a:ext>
            </a:extLst>
          </p:cNvPr>
          <p:cNvPicPr>
            <a:picLocks noRot="1" noChangeAspect="1"/>
          </p:cNvPicPr>
          <p:nvPr>
            <a:videoFile r:link="rId1"/>
          </p:nvPr>
        </p:nvPicPr>
        <p:blipFill>
          <a:blip r:embed="rId3">
            <a:extLst>
              <a:ext uri="{28A0092B-C50C-407E-A947-70E740481C1C}">
                <a14:useLocalDpi xmlns:a14="http://schemas.microsoft.com/office/drawing/2010/main" val="0"/>
              </a:ext>
            </a:extLst>
          </a:blip>
          <a:srcRect/>
          <a:stretch>
            <a:fillRect/>
          </a:stretch>
        </p:blipFill>
        <p:spPr bwMode="auto">
          <a:xfrm>
            <a:off x="3962400" y="0"/>
            <a:ext cx="51816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1">
            <a:extLst>
              <a:ext uri="{FF2B5EF4-FFF2-40B4-BE49-F238E27FC236}">
                <a16:creationId xmlns:a16="http://schemas.microsoft.com/office/drawing/2014/main" id="{D3190595-1981-4CC6-B63D-C29D2D6AC0F0}"/>
              </a:ext>
            </a:extLst>
          </p:cNvPr>
          <p:cNvSpPr>
            <a:spLocks noGrp="1"/>
          </p:cNvSpPr>
          <p:nvPr>
            <p:ph type="title"/>
          </p:nvPr>
        </p:nvSpPr>
        <p:spPr>
          <a:xfrm>
            <a:off x="0" y="0"/>
            <a:ext cx="3962400" cy="1219200"/>
          </a:xfrm>
        </p:spPr>
        <p:txBody>
          <a:bodyPr/>
          <a:lstStyle/>
          <a:p>
            <a:pPr algn="ctr" eaLnBrk="1" hangingPunct="1"/>
            <a:r>
              <a:rPr lang="en-US" altLang="en-US" sz="3600" b="1">
                <a:solidFill>
                  <a:srgbClr val="FF0000"/>
                </a:solidFill>
                <a:latin typeface="Times New Roman" panose="02020603050405020304" pitchFamily="18" charset="0"/>
                <a:cs typeface="Times New Roman" panose="02020603050405020304" pitchFamily="18" charset="0"/>
              </a:rPr>
              <a:t>Quan sát của Đacuyn</a:t>
            </a:r>
          </a:p>
        </p:txBody>
      </p:sp>
      <p:sp>
        <p:nvSpPr>
          <p:cNvPr id="10" name="Content Placeholder 2">
            <a:extLst>
              <a:ext uri="{FF2B5EF4-FFF2-40B4-BE49-F238E27FC236}">
                <a16:creationId xmlns:a16="http://schemas.microsoft.com/office/drawing/2014/main" id="{AC7537AA-A054-40F5-BED9-1840F97AD822}"/>
              </a:ext>
            </a:extLst>
          </p:cNvPr>
          <p:cNvSpPr>
            <a:spLocks noGrp="1"/>
          </p:cNvSpPr>
          <p:nvPr>
            <p:ph idx="1"/>
          </p:nvPr>
        </p:nvSpPr>
        <p:spPr>
          <a:xfrm>
            <a:off x="76200" y="1257300"/>
            <a:ext cx="3810000" cy="4343400"/>
          </a:xfrm>
        </p:spPr>
        <p:txBody>
          <a:bodyPr/>
          <a:lstStyle/>
          <a:p>
            <a:pPr marL="0" indent="0" algn="just" eaLnBrk="1" hangingPunct="1">
              <a:buFont typeface="Times New Roman" panose="02020603050405020304" pitchFamily="18" charset="0"/>
              <a:buNone/>
            </a:pPr>
            <a:r>
              <a:rPr lang="en-US" altLang="en-US" sz="3200" b="1">
                <a:solidFill>
                  <a:srgbClr val="002060"/>
                </a:solidFill>
                <a:latin typeface="Times New Roman" panose="02020603050405020304" pitchFamily="18" charset="0"/>
                <a:cs typeface="Times New Roman" panose="02020603050405020304" pitchFamily="18" charset="0"/>
              </a:rPr>
              <a:t>- Tất cả các loài sinh vật luôn có xu hướng sinh ra một số lượng con nhiều hơn nhiều so với số con có thể sống sót đến tuổi sinh sản.</a:t>
            </a:r>
          </a:p>
          <a:p>
            <a:pPr marL="0" indent="0" algn="just" eaLnBrk="1" hangingPunct="1"/>
            <a:endParaRPr lang="en-US" altLang="en-US" b="1"/>
          </a:p>
        </p:txBody>
      </p:sp>
      <p:sp>
        <p:nvSpPr>
          <p:cNvPr id="2" name="Slide Number Placeholder 1">
            <a:extLst>
              <a:ext uri="{FF2B5EF4-FFF2-40B4-BE49-F238E27FC236}">
                <a16:creationId xmlns:a16="http://schemas.microsoft.com/office/drawing/2014/main" id="{114D90B2-6275-4C17-AE7F-2F8930F40A7B}"/>
              </a:ext>
            </a:extLst>
          </p:cNvPr>
          <p:cNvSpPr>
            <a:spLocks noGrp="1"/>
          </p:cNvSpPr>
          <p:nvPr>
            <p:ph type="sldNum" sz="quarter" idx="12"/>
          </p:nvPr>
        </p:nvSpPr>
        <p:spPr/>
        <p:txBody>
          <a:bodyPr/>
          <a:lstStyle>
            <a:lvl1pPr>
              <a:defRPr sz="2400" b="1">
                <a:solidFill>
                  <a:schemeClr val="tx1"/>
                </a:solidFill>
                <a:latin typeface="Times New Roman" panose="02020603050405020304" pitchFamily="18" charset="0"/>
                <a:cs typeface="Times New Roman" panose="02020603050405020304" pitchFamily="18" charset="0"/>
              </a:defRPr>
            </a:lvl1pPr>
            <a:lvl2pPr marL="742950" indent="-285750">
              <a:defRPr sz="2400" b="1">
                <a:solidFill>
                  <a:schemeClr val="tx1"/>
                </a:solidFill>
                <a:latin typeface="Times New Roman" panose="02020603050405020304" pitchFamily="18" charset="0"/>
                <a:cs typeface="Times New Roman" panose="02020603050405020304" pitchFamily="18" charset="0"/>
              </a:defRPr>
            </a:lvl2pPr>
            <a:lvl3pPr marL="1143000" indent="-228600">
              <a:defRPr sz="2400" b="1">
                <a:solidFill>
                  <a:schemeClr val="tx1"/>
                </a:solidFill>
                <a:latin typeface="Times New Roman" panose="02020603050405020304" pitchFamily="18" charset="0"/>
                <a:cs typeface="Times New Roman" panose="02020603050405020304" pitchFamily="18" charset="0"/>
              </a:defRPr>
            </a:lvl3pPr>
            <a:lvl4pPr marL="1600200" indent="-228600">
              <a:defRPr sz="2400" b="1">
                <a:solidFill>
                  <a:schemeClr val="tx1"/>
                </a:solidFill>
                <a:latin typeface="Times New Roman" panose="02020603050405020304" pitchFamily="18" charset="0"/>
                <a:cs typeface="Times New Roman" panose="02020603050405020304" pitchFamily="18" charset="0"/>
              </a:defRPr>
            </a:lvl4pPr>
            <a:lvl5pPr marL="2057400" indent="-228600">
              <a:defRPr sz="2400" b="1">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cs typeface="Times New Roman" panose="02020603050405020304" pitchFamily="18" charset="0"/>
              </a:defRPr>
            </a:lvl9pPr>
          </a:lstStyle>
          <a:p>
            <a:fld id="{1D31318D-0FA6-4000-8A0A-03BF6F898E18}" type="slidenum">
              <a:rPr lang="en-US" altLang="en-US" sz="900">
                <a:solidFill>
                  <a:srgbClr val="898989"/>
                </a:solidFill>
              </a:rPr>
              <a:pPr/>
              <a:t>17</a:t>
            </a:fld>
            <a:endParaRPr lang="en-US" altLang="en-US" sz="900">
              <a:solidFill>
                <a:srgbClr val="898989"/>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Horizontal)">
                                      <p:cBhvr>
                                        <p:cTn id="7" dur="500"/>
                                        <p:tgtEl>
                                          <p:spTgt spid="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6" fill="hold" grpId="0" nodeType="clickEffect">
                                  <p:stCondLst>
                                    <p:cond delay="0"/>
                                  </p:stCondLst>
                                  <p:childTnLst>
                                    <p:set>
                                      <p:cBhvr>
                                        <p:cTn id="11" dur="1" fill="hold">
                                          <p:stCondLst>
                                            <p:cond delay="0"/>
                                          </p:stCondLst>
                                        </p:cTn>
                                        <p:tgtEl>
                                          <p:spTgt spid="10">
                                            <p:txEl>
                                              <p:pRg st="0" end="0"/>
                                            </p:txEl>
                                          </p:spTgt>
                                        </p:tgtEl>
                                        <p:attrNameLst>
                                          <p:attrName>style.visibility</p:attrName>
                                        </p:attrNameLst>
                                      </p:cBhvr>
                                      <p:to>
                                        <p:strVal val="visible"/>
                                      </p:to>
                                    </p:set>
                                    <p:animEffect transition="in" filter="barn(inHorizontal)">
                                      <p:cBhvr>
                                        <p:cTn id="12"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3" restart="whenNotActive" fill="hold" evtFilter="cancelBubble" nodeType="interactiveSeq">
                <p:stCondLst>
                  <p:cond evt="onClick" delay="0">
                    <p:tgtEl>
                      <p:spTgt spid="13"/>
                    </p:tgtEl>
                  </p:cond>
                </p:stCondLst>
                <p:endSync evt="end" delay="0">
                  <p:rtn val="all"/>
                </p:endSync>
                <p:childTnLst>
                  <p:par>
                    <p:cTn id="14" fill="hold" nodeType="clickPar">
                      <p:stCondLst>
                        <p:cond delay="0"/>
                      </p:stCondLst>
                      <p:childTnLst>
                        <p:par>
                          <p:cTn id="15" fill="hold" nodeType="withGroup">
                            <p:stCondLst>
                              <p:cond delay="0"/>
                            </p:stCondLst>
                            <p:childTnLst>
                              <p:par>
                                <p:cTn id="16" presetID="2" presetClass="mediacall" presetSubtype="0" fill="hold" nodeType="withEffect">
                                  <p:stCondLst>
                                    <p:cond delay="0"/>
                                  </p:stCondLst>
                                  <p:childTnLst>
                                    <p:cmd type="call" cmd="togglePause">
                                      <p:cBhvr>
                                        <p:cTn id="17" dur="1" fill="hold"/>
                                        <p:tgtEl>
                                          <p:spTgt spid="13"/>
                                        </p:tgtEl>
                                      </p:cBhvr>
                                    </p:cmd>
                                  </p:childTnLst>
                                </p:cTn>
                              </p:par>
                            </p:childTnLst>
                          </p:cTn>
                        </p:par>
                      </p:childTnLst>
                    </p:cTn>
                  </p:par>
                </p:childTnLst>
              </p:cTn>
              <p:nextCondLst>
                <p:cond evt="onClick" delay="0">
                  <p:tgtEl>
                    <p:spTgt spid="13"/>
                  </p:tgtEl>
                </p:cond>
              </p:nextCondLst>
            </p:seq>
            <p:video>
              <p:cMediaNode vol="0">
                <p:cTn id="18" fill="hold" display="0">
                  <p:stCondLst>
                    <p:cond delay="indefinite"/>
                  </p:stCondLst>
                  <p:endCondLst>
                    <p:cond evt="onNext" delay="0">
                      <p:tgtEl>
                        <p:sldTgt/>
                      </p:tgtEl>
                    </p:cond>
                    <p:cond evt="onPrev" delay="0">
                      <p:tgtEl>
                        <p:sldTgt/>
                      </p:tgtEl>
                    </p:cond>
                  </p:endCondLst>
                </p:cTn>
                <p:tgtEl>
                  <p:spTgt spid="13"/>
                </p:tgtEl>
              </p:cMediaNode>
            </p:video>
          </p:childTnLst>
        </p:cTn>
      </p:par>
    </p:tnLst>
    <p:bldLst>
      <p:bldP spid="9" grpId="0"/>
      <p:bldP spid="10"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0FE17954-7483-40AB-8D56-82899AD34BE2}"/>
              </a:ext>
            </a:extLst>
          </p:cNvPr>
          <p:cNvSpPr>
            <a:spLocks noGrp="1"/>
          </p:cNvSpPr>
          <p:nvPr>
            <p:ph type="title"/>
          </p:nvPr>
        </p:nvSpPr>
        <p:spPr>
          <a:xfrm>
            <a:off x="0" y="-76200"/>
            <a:ext cx="3962400" cy="1219200"/>
          </a:xfrm>
        </p:spPr>
        <p:txBody>
          <a:bodyPr/>
          <a:lstStyle/>
          <a:p>
            <a:pPr algn="ctr" eaLnBrk="1" hangingPunct="1"/>
            <a:r>
              <a:rPr lang="en-US" altLang="en-US" sz="3600" b="1">
                <a:solidFill>
                  <a:srgbClr val="FF0000"/>
                </a:solidFill>
                <a:latin typeface="Times New Roman" panose="02020603050405020304" pitchFamily="18" charset="0"/>
                <a:cs typeface="Times New Roman" panose="02020603050405020304" pitchFamily="18" charset="0"/>
              </a:rPr>
              <a:t>Quan sát của Đacuyn</a:t>
            </a:r>
          </a:p>
        </p:txBody>
      </p:sp>
      <p:sp>
        <p:nvSpPr>
          <p:cNvPr id="6" name="Content Placeholder 2">
            <a:extLst>
              <a:ext uri="{FF2B5EF4-FFF2-40B4-BE49-F238E27FC236}">
                <a16:creationId xmlns:a16="http://schemas.microsoft.com/office/drawing/2014/main" id="{92DB394D-07DB-4A3D-82DD-A1B027B8945B}"/>
              </a:ext>
            </a:extLst>
          </p:cNvPr>
          <p:cNvSpPr>
            <a:spLocks noGrp="1"/>
          </p:cNvSpPr>
          <p:nvPr>
            <p:ph idx="1"/>
          </p:nvPr>
        </p:nvSpPr>
        <p:spPr>
          <a:xfrm>
            <a:off x="152400" y="1066800"/>
            <a:ext cx="4191000" cy="5715000"/>
          </a:xfrm>
        </p:spPr>
        <p:txBody>
          <a:bodyPr/>
          <a:lstStyle/>
          <a:p>
            <a:pPr marL="0" indent="0" algn="just" eaLnBrk="1" hangingPunct="1">
              <a:buFont typeface="Times New Roman" panose="02020603050405020304" pitchFamily="18" charset="0"/>
              <a:buNone/>
            </a:pPr>
            <a:r>
              <a:rPr lang="en-US" altLang="en-US" sz="3200" b="1">
                <a:solidFill>
                  <a:srgbClr val="002060"/>
                </a:solidFill>
                <a:latin typeface="Times New Roman" panose="02020603050405020304" pitchFamily="18" charset="0"/>
                <a:cs typeface="Times New Roman" panose="02020603050405020304" pitchFamily="18" charset="0"/>
              </a:rPr>
              <a:t>- Các cá thể của cùng bố mẹ mặc dù giống với bố mẹ nhiều hơn so với cá thể không có họ hàng nhưng chúng vẫn khác biệt nhau về nhiều đặc điểm (Biến dị cá thể). </a:t>
            </a:r>
          </a:p>
          <a:p>
            <a:pPr marL="0" indent="0" algn="just" eaLnBrk="1" hangingPunct="1">
              <a:buFont typeface="Times New Roman" panose="02020603050405020304" pitchFamily="18" charset="0"/>
              <a:buNone/>
            </a:pPr>
            <a:r>
              <a:rPr lang="en-US" altLang="en-US" sz="3200" b="1">
                <a:solidFill>
                  <a:srgbClr val="002060"/>
                </a:solidFill>
                <a:latin typeface="Times New Roman" panose="02020603050405020304" pitchFamily="18" charset="0"/>
                <a:cs typeface="Times New Roman" panose="02020603050405020304" pitchFamily="18" charset="0"/>
              </a:rPr>
              <a:t>- Phần lớn các biến dị này được di truyền cho thế hệ sau.</a:t>
            </a:r>
          </a:p>
        </p:txBody>
      </p:sp>
      <p:sp>
        <p:nvSpPr>
          <p:cNvPr id="2" name="Slide Number Placeholder 1">
            <a:extLst>
              <a:ext uri="{FF2B5EF4-FFF2-40B4-BE49-F238E27FC236}">
                <a16:creationId xmlns:a16="http://schemas.microsoft.com/office/drawing/2014/main" id="{F6BB2583-B254-419E-BC54-20E278E8CC15}"/>
              </a:ext>
            </a:extLst>
          </p:cNvPr>
          <p:cNvSpPr>
            <a:spLocks noGrp="1"/>
          </p:cNvSpPr>
          <p:nvPr>
            <p:ph type="sldNum" sz="quarter" idx="12"/>
          </p:nvPr>
        </p:nvSpPr>
        <p:spPr/>
        <p:txBody>
          <a:bodyPr/>
          <a:lstStyle>
            <a:lvl1pPr>
              <a:defRPr sz="2400" b="1">
                <a:solidFill>
                  <a:schemeClr val="tx1"/>
                </a:solidFill>
                <a:latin typeface="Times New Roman" panose="02020603050405020304" pitchFamily="18" charset="0"/>
                <a:cs typeface="Times New Roman" panose="02020603050405020304" pitchFamily="18" charset="0"/>
              </a:defRPr>
            </a:lvl1pPr>
            <a:lvl2pPr marL="742950" indent="-285750">
              <a:defRPr sz="2400" b="1">
                <a:solidFill>
                  <a:schemeClr val="tx1"/>
                </a:solidFill>
                <a:latin typeface="Times New Roman" panose="02020603050405020304" pitchFamily="18" charset="0"/>
                <a:cs typeface="Times New Roman" panose="02020603050405020304" pitchFamily="18" charset="0"/>
              </a:defRPr>
            </a:lvl2pPr>
            <a:lvl3pPr marL="1143000" indent="-228600">
              <a:defRPr sz="2400" b="1">
                <a:solidFill>
                  <a:schemeClr val="tx1"/>
                </a:solidFill>
                <a:latin typeface="Times New Roman" panose="02020603050405020304" pitchFamily="18" charset="0"/>
                <a:cs typeface="Times New Roman" panose="02020603050405020304" pitchFamily="18" charset="0"/>
              </a:defRPr>
            </a:lvl3pPr>
            <a:lvl4pPr marL="1600200" indent="-228600">
              <a:defRPr sz="2400" b="1">
                <a:solidFill>
                  <a:schemeClr val="tx1"/>
                </a:solidFill>
                <a:latin typeface="Times New Roman" panose="02020603050405020304" pitchFamily="18" charset="0"/>
                <a:cs typeface="Times New Roman" panose="02020603050405020304" pitchFamily="18" charset="0"/>
              </a:defRPr>
            </a:lvl4pPr>
            <a:lvl5pPr marL="2057400" indent="-228600">
              <a:defRPr sz="2400" b="1">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cs typeface="Times New Roman" panose="02020603050405020304" pitchFamily="18" charset="0"/>
              </a:defRPr>
            </a:lvl9pPr>
          </a:lstStyle>
          <a:p>
            <a:fld id="{EF08603C-C1C3-4646-BBF2-D08E51881FAE}" type="slidenum">
              <a:rPr lang="en-US" altLang="en-US" sz="900">
                <a:solidFill>
                  <a:srgbClr val="898989"/>
                </a:solidFill>
              </a:rPr>
              <a:pPr/>
              <a:t>18</a:t>
            </a:fld>
            <a:endParaRPr lang="en-US" altLang="en-US" sz="900">
              <a:solidFill>
                <a:srgbClr val="898989"/>
              </a:solidFill>
            </a:endParaRPr>
          </a:p>
        </p:txBody>
      </p:sp>
      <p:pic>
        <p:nvPicPr>
          <p:cNvPr id="82949" name="Picture 5" descr="001">
            <a:extLst>
              <a:ext uri="{FF2B5EF4-FFF2-40B4-BE49-F238E27FC236}">
                <a16:creationId xmlns:a16="http://schemas.microsoft.com/office/drawing/2014/main" id="{55847F70-6C12-45A5-B892-B6425E63E83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86275" y="762000"/>
            <a:ext cx="4570413" cy="512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Horizontal)">
                                      <p:cBhvr>
                                        <p:cTn id="7" dur="500"/>
                                        <p:tgtEl>
                                          <p:spTgt spid="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2" fill="hold" nodeType="clickPar">
                      <p:stCondLst>
                        <p:cond delay="indefinite"/>
                      </p:stCondLst>
                      <p:childTnLst>
                        <p:par>
                          <p:cTn id="13" fill="hold" nodeType="withGroup">
                            <p:stCondLst>
                              <p:cond delay="0"/>
                            </p:stCondLst>
                            <p:childTnLst>
                              <p:par>
                                <p:cTn id="14" presetID="1" presetClass="entr" presetSubtype="0" fill="hold" nodeType="clickEffect">
                                  <p:stCondLst>
                                    <p:cond delay="0"/>
                                  </p:stCondLst>
                                  <p:childTnLst>
                                    <p:set>
                                      <p:cBhvr>
                                        <p:cTn id="15" dur="1" fill="hold">
                                          <p:stCondLst>
                                            <p:cond delay="0"/>
                                          </p:stCondLst>
                                        </p:cTn>
                                        <p:tgtEl>
                                          <p:spTgt spid="6">
                                            <p:txEl>
                                              <p:pRg st="1" end="1"/>
                                            </p:txEl>
                                          </p:spTgt>
                                        </p:tgtEl>
                                        <p:attrNameLst>
                                          <p:attrName>style.visibility</p:attrName>
                                        </p:attrNameLst>
                                      </p:cBhvr>
                                      <p:to>
                                        <p:strVal val="visible"/>
                                      </p:to>
                                    </p:set>
                                  </p:childTnLst>
                                </p:cTn>
                              </p:par>
                              <p:par>
                                <p:cTn id="16" presetID="1" presetClass="entr" presetSubtype="0" fill="hold" grpId="0" nodeType="withEffect">
                                  <p:stCondLst>
                                    <p:cond delay="0"/>
                                  </p:stCondLst>
                                  <p:childTnLst>
                                    <p:set>
                                      <p:cBhvr>
                                        <p:cTn id="17" dur="1" fill="hold">
                                          <p:stCondLst>
                                            <p:cond delay="0"/>
                                          </p:stCondLst>
                                        </p:cTn>
                                        <p:tgtEl>
                                          <p:spTgt spid="6">
                                            <p:txEl>
                                              <p:pRg st="0" end="0"/>
                                            </p:txEl>
                                          </p:spTgt>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6"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darwin.mp4">
            <a:hlinkClick r:id="" action="ppaction://media"/>
            <a:extLst>
              <a:ext uri="{FF2B5EF4-FFF2-40B4-BE49-F238E27FC236}">
                <a16:creationId xmlns:a16="http://schemas.microsoft.com/office/drawing/2014/main" id="{F41C9786-F0CF-429F-948A-143B204D02D9}"/>
              </a:ext>
            </a:extLst>
          </p:cNvPr>
          <p:cNvPicPr>
            <a:picLocks noRot="1" noChangeAspect="1"/>
          </p:cNvPicPr>
          <p:nvPr>
            <a:videoFile r:link="rId1"/>
          </p:nvPr>
        </p:nvPicPr>
        <p:blipFill>
          <a:blip r:embed="rId3">
            <a:extLst>
              <a:ext uri="{28A0092B-C50C-407E-A947-70E740481C1C}">
                <a14:useLocalDpi xmlns:a14="http://schemas.microsoft.com/office/drawing/2010/main" val="0"/>
              </a:ext>
            </a:extLst>
          </a:blip>
          <a:srcRect/>
          <a:stretch>
            <a:fillRect/>
          </a:stretch>
        </p:blipFill>
        <p:spPr bwMode="auto">
          <a:xfrm>
            <a:off x="3962400" y="0"/>
            <a:ext cx="51816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1">
            <a:extLst>
              <a:ext uri="{FF2B5EF4-FFF2-40B4-BE49-F238E27FC236}">
                <a16:creationId xmlns:a16="http://schemas.microsoft.com/office/drawing/2014/main" id="{26B6AB3C-9AA3-4BCB-98ED-860A9F3529C0}"/>
              </a:ext>
            </a:extLst>
          </p:cNvPr>
          <p:cNvSpPr>
            <a:spLocks noGrp="1"/>
          </p:cNvSpPr>
          <p:nvPr>
            <p:ph type="title"/>
          </p:nvPr>
        </p:nvSpPr>
        <p:spPr>
          <a:xfrm>
            <a:off x="0" y="0"/>
            <a:ext cx="3962400" cy="1219200"/>
          </a:xfrm>
        </p:spPr>
        <p:txBody>
          <a:bodyPr/>
          <a:lstStyle/>
          <a:p>
            <a:pPr algn="ctr" eaLnBrk="1" hangingPunct="1"/>
            <a:r>
              <a:rPr lang="en-US" altLang="en-US" sz="3600" b="1">
                <a:solidFill>
                  <a:srgbClr val="FF0000"/>
                </a:solidFill>
                <a:latin typeface="Times New Roman" panose="02020603050405020304" pitchFamily="18" charset="0"/>
                <a:cs typeface="Times New Roman" panose="02020603050405020304" pitchFamily="18" charset="0"/>
              </a:rPr>
              <a:t>Quan sát của Đacuyn</a:t>
            </a:r>
          </a:p>
        </p:txBody>
      </p:sp>
      <p:sp>
        <p:nvSpPr>
          <p:cNvPr id="6" name="Content Placeholder 2">
            <a:extLst>
              <a:ext uri="{FF2B5EF4-FFF2-40B4-BE49-F238E27FC236}">
                <a16:creationId xmlns:a16="http://schemas.microsoft.com/office/drawing/2014/main" id="{1F732EA7-1C32-4768-8946-2B9667D2C89F}"/>
              </a:ext>
            </a:extLst>
          </p:cNvPr>
          <p:cNvSpPr>
            <a:spLocks noGrp="1"/>
          </p:cNvSpPr>
          <p:nvPr>
            <p:ph idx="1"/>
          </p:nvPr>
        </p:nvSpPr>
        <p:spPr>
          <a:xfrm>
            <a:off x="228600" y="1600200"/>
            <a:ext cx="3505200" cy="4525963"/>
          </a:xfrm>
        </p:spPr>
        <p:txBody>
          <a:bodyPr/>
          <a:lstStyle/>
          <a:p>
            <a:pPr marL="0" indent="0" algn="just" eaLnBrk="1" hangingPunct="1">
              <a:buFont typeface="Times New Roman" panose="02020603050405020304" pitchFamily="18" charset="0"/>
              <a:buNone/>
            </a:pPr>
            <a:r>
              <a:rPr lang="en-US" altLang="en-US" sz="3200" b="1">
                <a:solidFill>
                  <a:srgbClr val="002060"/>
                </a:solidFill>
                <a:latin typeface="Times New Roman" panose="02020603050405020304" pitchFamily="18" charset="0"/>
                <a:cs typeface="Times New Roman" panose="02020603050405020304" pitchFamily="18" charset="0"/>
              </a:rPr>
              <a:t>- Quần thể sinh vật có xu hướng duy trì kích thước không đổi trừ những khi có biến đổi bất thường về môi trường.</a:t>
            </a:r>
          </a:p>
          <a:p>
            <a:pPr marL="0" indent="0" algn="just" eaLnBrk="1" hangingPunct="1">
              <a:buFont typeface="Times New Roman" panose="02020603050405020304" pitchFamily="18" charset="0"/>
              <a:buNone/>
            </a:pPr>
            <a:endParaRPr lang="en-US" altLang="en-US" b="1">
              <a:solidFill>
                <a:srgbClr val="002060"/>
              </a:solidFill>
            </a:endParaRPr>
          </a:p>
          <a:p>
            <a:pPr marL="0" indent="0" algn="just" eaLnBrk="1" hangingPunct="1"/>
            <a:endParaRPr lang="en-US" altLang="en-US" b="1">
              <a:solidFill>
                <a:srgbClr val="002060"/>
              </a:solidFill>
            </a:endParaRPr>
          </a:p>
        </p:txBody>
      </p:sp>
      <p:sp>
        <p:nvSpPr>
          <p:cNvPr id="2" name="Slide Number Placeholder 1">
            <a:extLst>
              <a:ext uri="{FF2B5EF4-FFF2-40B4-BE49-F238E27FC236}">
                <a16:creationId xmlns:a16="http://schemas.microsoft.com/office/drawing/2014/main" id="{622BDEC5-8AD4-4A95-A713-474B12E527DC}"/>
              </a:ext>
            </a:extLst>
          </p:cNvPr>
          <p:cNvSpPr>
            <a:spLocks noGrp="1"/>
          </p:cNvSpPr>
          <p:nvPr>
            <p:ph type="sldNum" sz="quarter" idx="12"/>
          </p:nvPr>
        </p:nvSpPr>
        <p:spPr/>
        <p:txBody>
          <a:bodyPr/>
          <a:lstStyle>
            <a:lvl1pPr>
              <a:defRPr sz="2400" b="1">
                <a:solidFill>
                  <a:schemeClr val="tx1"/>
                </a:solidFill>
                <a:latin typeface="Times New Roman" panose="02020603050405020304" pitchFamily="18" charset="0"/>
                <a:cs typeface="Times New Roman" panose="02020603050405020304" pitchFamily="18" charset="0"/>
              </a:defRPr>
            </a:lvl1pPr>
            <a:lvl2pPr marL="742950" indent="-285750">
              <a:defRPr sz="2400" b="1">
                <a:solidFill>
                  <a:schemeClr val="tx1"/>
                </a:solidFill>
                <a:latin typeface="Times New Roman" panose="02020603050405020304" pitchFamily="18" charset="0"/>
                <a:cs typeface="Times New Roman" panose="02020603050405020304" pitchFamily="18" charset="0"/>
              </a:defRPr>
            </a:lvl2pPr>
            <a:lvl3pPr marL="1143000" indent="-228600">
              <a:defRPr sz="2400" b="1">
                <a:solidFill>
                  <a:schemeClr val="tx1"/>
                </a:solidFill>
                <a:latin typeface="Times New Roman" panose="02020603050405020304" pitchFamily="18" charset="0"/>
                <a:cs typeface="Times New Roman" panose="02020603050405020304" pitchFamily="18" charset="0"/>
              </a:defRPr>
            </a:lvl3pPr>
            <a:lvl4pPr marL="1600200" indent="-228600">
              <a:defRPr sz="2400" b="1">
                <a:solidFill>
                  <a:schemeClr val="tx1"/>
                </a:solidFill>
                <a:latin typeface="Times New Roman" panose="02020603050405020304" pitchFamily="18" charset="0"/>
                <a:cs typeface="Times New Roman" panose="02020603050405020304" pitchFamily="18" charset="0"/>
              </a:defRPr>
            </a:lvl4pPr>
            <a:lvl5pPr marL="2057400" indent="-228600">
              <a:defRPr sz="2400" b="1">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cs typeface="Times New Roman" panose="02020603050405020304" pitchFamily="18" charset="0"/>
              </a:defRPr>
            </a:lvl9pPr>
          </a:lstStyle>
          <a:p>
            <a:fld id="{500DD73C-68F6-4A56-A63C-B087A655AF41}" type="slidenum">
              <a:rPr lang="en-US" altLang="en-US" sz="900">
                <a:solidFill>
                  <a:srgbClr val="898989"/>
                </a:solidFill>
              </a:rPr>
              <a:pPr/>
              <a:t>19</a:t>
            </a:fld>
            <a:endParaRPr lang="en-US" altLang="en-US" sz="900">
              <a:solidFill>
                <a:srgbClr val="898989"/>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Horizontal)">
                                      <p:cBhvr>
                                        <p:cTn id="7" dur="500"/>
                                        <p:tgtEl>
                                          <p:spTgt spid="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4" restart="whenNotActive" fill="hold" evtFilter="cancelBubble" nodeType="interactiveSeq">
                <p:stCondLst>
                  <p:cond evt="onClick" delay="0">
                    <p:tgtEl>
                      <p:spTgt spid="13"/>
                    </p:tgtEl>
                  </p:cond>
                </p:stCondLst>
                <p:endSync evt="end" delay="0">
                  <p:rtn val="all"/>
                </p:endSync>
                <p:childTnLst>
                  <p:par>
                    <p:cTn id="15" fill="hold" nodeType="clickPar">
                      <p:stCondLst>
                        <p:cond delay="0"/>
                      </p:stCondLst>
                      <p:childTnLst>
                        <p:par>
                          <p:cTn id="16" fill="hold" nodeType="withGroup">
                            <p:stCondLst>
                              <p:cond delay="0"/>
                            </p:stCondLst>
                            <p:childTnLst>
                              <p:par>
                                <p:cTn id="17" presetID="2" presetClass="mediacall" presetSubtype="0" fill="hold" nodeType="withEffect">
                                  <p:stCondLst>
                                    <p:cond delay="0"/>
                                  </p:stCondLst>
                                  <p:childTnLst>
                                    <p:cmd type="call" cmd="togglePause">
                                      <p:cBhvr>
                                        <p:cTn id="18" dur="1" fill="hold"/>
                                        <p:tgtEl>
                                          <p:spTgt spid="13"/>
                                        </p:tgtEl>
                                      </p:cBhvr>
                                    </p:cmd>
                                  </p:childTnLst>
                                </p:cTn>
                              </p:par>
                            </p:childTnLst>
                          </p:cTn>
                        </p:par>
                      </p:childTnLst>
                    </p:cTn>
                  </p:par>
                </p:childTnLst>
              </p:cTn>
              <p:nextCondLst>
                <p:cond evt="onClick" delay="0">
                  <p:tgtEl>
                    <p:spTgt spid="13"/>
                  </p:tgtEl>
                </p:cond>
              </p:nextCondLst>
            </p:seq>
            <p:video>
              <p:cMediaNode vol="0">
                <p:cTn id="19" fill="hold" display="0">
                  <p:stCondLst>
                    <p:cond delay="indefinite"/>
                  </p:stCondLst>
                  <p:endCondLst>
                    <p:cond evt="onNext" delay="0">
                      <p:tgtEl>
                        <p:sldTgt/>
                      </p:tgtEl>
                    </p:cond>
                    <p:cond evt="onPrev" delay="0">
                      <p:tgtEl>
                        <p:sldTgt/>
                      </p:tgtEl>
                    </p:cond>
                  </p:endCondLst>
                </p:cTn>
                <p:tgtEl>
                  <p:spTgt spid="13"/>
                </p:tgtEl>
              </p:cMediaNode>
            </p:video>
          </p:childTnLst>
        </p:cTn>
      </p:par>
    </p:tnLst>
    <p:bldLst>
      <p:bldP spid="9" grpId="0"/>
      <p:bldP spid="6"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Number Placeholder 3">
            <a:extLst>
              <a:ext uri="{FF2B5EF4-FFF2-40B4-BE49-F238E27FC236}">
                <a16:creationId xmlns:a16="http://schemas.microsoft.com/office/drawing/2014/main" id="{D1E96B71-721F-41D7-BAAC-FDC3019F1B69}"/>
              </a:ext>
            </a:extLst>
          </p:cNvPr>
          <p:cNvSpPr>
            <a:spLocks noGrp="1"/>
          </p:cNvSpPr>
          <p:nvPr>
            <p:ph type="sldNum" sz="quarter" idx="12"/>
          </p:nvPr>
        </p:nvSpPr>
        <p:spPr>
          <a:xfrm>
            <a:off x="3048000" y="3714750"/>
            <a:ext cx="2132013"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a:spcBef>
                <a:spcPct val="20000"/>
              </a:spcBef>
              <a:buChar char="•"/>
              <a:defRPr sz="3200">
                <a:solidFill>
                  <a:srgbClr val="0000FF"/>
                </a:solidFill>
                <a:latin typeface="Arial" panose="020B0604020202020204" pitchFamily="34" charset="0"/>
              </a:defRPr>
            </a:lvl1pPr>
            <a:lvl2pPr marL="742950" indent="-285750" defTabSz="912813">
              <a:spcBef>
                <a:spcPct val="20000"/>
              </a:spcBef>
              <a:buChar char="–"/>
              <a:defRPr sz="3200">
                <a:solidFill>
                  <a:srgbClr val="0000FF"/>
                </a:solidFill>
                <a:latin typeface="Arial" panose="020B0604020202020204" pitchFamily="34" charset="0"/>
              </a:defRPr>
            </a:lvl2pPr>
            <a:lvl3pPr marL="1143000" indent="-228600" defTabSz="912813">
              <a:spcBef>
                <a:spcPct val="20000"/>
              </a:spcBef>
              <a:buChar char="•"/>
              <a:defRPr sz="3200">
                <a:solidFill>
                  <a:srgbClr val="0000FF"/>
                </a:solidFill>
                <a:latin typeface="Arial" panose="020B0604020202020204" pitchFamily="34" charset="0"/>
              </a:defRPr>
            </a:lvl3pPr>
            <a:lvl4pPr marL="1600200" indent="-228600" defTabSz="912813">
              <a:spcBef>
                <a:spcPct val="20000"/>
              </a:spcBef>
              <a:buChar char="–"/>
              <a:defRPr sz="3200">
                <a:solidFill>
                  <a:srgbClr val="0000FF"/>
                </a:solidFill>
                <a:latin typeface="Arial" panose="020B0604020202020204" pitchFamily="34" charset="0"/>
              </a:defRPr>
            </a:lvl4pPr>
            <a:lvl5pPr marL="2057400" indent="-228600" defTabSz="912813">
              <a:spcBef>
                <a:spcPct val="20000"/>
              </a:spcBef>
              <a:buChar char="»"/>
              <a:defRPr sz="3200">
                <a:solidFill>
                  <a:srgbClr val="0000FF"/>
                </a:solidFill>
                <a:latin typeface="Arial" panose="020B0604020202020204" pitchFamily="34" charset="0"/>
              </a:defRPr>
            </a:lvl5pPr>
            <a:lvl6pPr marL="2514600" indent="-228600" defTabSz="912813" eaLnBrk="0" fontAlgn="base" hangingPunct="0">
              <a:spcBef>
                <a:spcPct val="20000"/>
              </a:spcBef>
              <a:spcAft>
                <a:spcPct val="0"/>
              </a:spcAft>
              <a:buChar char="»"/>
              <a:defRPr sz="3200">
                <a:solidFill>
                  <a:srgbClr val="0000FF"/>
                </a:solidFill>
                <a:latin typeface="Arial" panose="020B0604020202020204" pitchFamily="34" charset="0"/>
              </a:defRPr>
            </a:lvl6pPr>
            <a:lvl7pPr marL="2971800" indent="-228600" defTabSz="912813" eaLnBrk="0" fontAlgn="base" hangingPunct="0">
              <a:spcBef>
                <a:spcPct val="20000"/>
              </a:spcBef>
              <a:spcAft>
                <a:spcPct val="0"/>
              </a:spcAft>
              <a:buChar char="»"/>
              <a:defRPr sz="3200">
                <a:solidFill>
                  <a:srgbClr val="0000FF"/>
                </a:solidFill>
                <a:latin typeface="Arial" panose="020B0604020202020204" pitchFamily="34" charset="0"/>
              </a:defRPr>
            </a:lvl7pPr>
            <a:lvl8pPr marL="3429000" indent="-228600" defTabSz="912813" eaLnBrk="0" fontAlgn="base" hangingPunct="0">
              <a:spcBef>
                <a:spcPct val="20000"/>
              </a:spcBef>
              <a:spcAft>
                <a:spcPct val="0"/>
              </a:spcAft>
              <a:buChar char="»"/>
              <a:defRPr sz="3200">
                <a:solidFill>
                  <a:srgbClr val="0000FF"/>
                </a:solidFill>
                <a:latin typeface="Arial" panose="020B0604020202020204" pitchFamily="34" charset="0"/>
              </a:defRPr>
            </a:lvl8pPr>
            <a:lvl9pPr marL="3886200" indent="-228600" defTabSz="912813" eaLnBrk="0" fontAlgn="base" hangingPunct="0">
              <a:spcBef>
                <a:spcPct val="20000"/>
              </a:spcBef>
              <a:spcAft>
                <a:spcPct val="0"/>
              </a:spcAft>
              <a:buChar char="»"/>
              <a:defRPr sz="3200">
                <a:solidFill>
                  <a:srgbClr val="0000FF"/>
                </a:solidFill>
                <a:latin typeface="Arial" panose="020B0604020202020204" pitchFamily="34" charset="0"/>
              </a:defRPr>
            </a:lvl9pPr>
          </a:lstStyle>
          <a:p>
            <a:pPr marL="0" marR="0" lvl="0" indent="0" algn="r" defTabSz="912813" rtl="0" eaLnBrk="1" fontAlgn="base" latinLnBrk="0" hangingPunct="1">
              <a:lnSpc>
                <a:spcPct val="100000"/>
              </a:lnSpc>
              <a:spcBef>
                <a:spcPct val="0"/>
              </a:spcBef>
              <a:spcAft>
                <a:spcPct val="0"/>
              </a:spcAft>
              <a:buClrTx/>
              <a:buSzTx/>
              <a:buFontTx/>
              <a:buNone/>
              <a:tabLst/>
              <a:defRPr/>
            </a:pPr>
            <a:fld id="{C3E78886-7A02-49C3-9CC6-D1BC7DE46648}" type="slidenum">
              <a:rPr kumimoji="0" lang="en-US" altLang="en-US" sz="1400" b="0" i="0" u="none" strike="noStrike" kern="1200" cap="none" spc="0" normalizeH="0" baseline="0" noProof="0">
                <a:ln>
                  <a:noFill/>
                </a:ln>
                <a:solidFill>
                  <a:srgbClr val="006699"/>
                </a:solidFill>
                <a:effectLst/>
                <a:uLnTx/>
                <a:uFillTx/>
                <a:latin typeface="Calibri" panose="020F0502020204030204" pitchFamily="34" charset="0"/>
                <a:ea typeface="+mn-ea"/>
                <a:cs typeface="Arial" panose="020B0604020202020204" pitchFamily="34" charset="0"/>
              </a:rPr>
              <a:pPr marL="0" marR="0" lvl="0" indent="0" algn="r" defTabSz="912813" rtl="0" eaLnBrk="1" fontAlgn="base" latinLnBrk="0" hangingPunct="1">
                <a:lnSpc>
                  <a:spcPct val="100000"/>
                </a:lnSpc>
                <a:spcBef>
                  <a:spcPct val="0"/>
                </a:spcBef>
                <a:spcAft>
                  <a:spcPct val="0"/>
                </a:spcAft>
                <a:buClrTx/>
                <a:buSzTx/>
                <a:buFontTx/>
                <a:buNone/>
                <a:tabLst/>
                <a:defRPr/>
              </a:pPr>
              <a:t>2</a:t>
            </a:fld>
            <a:endParaRPr kumimoji="0" lang="en-US" altLang="en-US" sz="1400" b="0" i="0" u="none" strike="noStrike" kern="1200" cap="none" spc="0" normalizeH="0" baseline="0" noProof="0">
              <a:ln>
                <a:noFill/>
              </a:ln>
              <a:solidFill>
                <a:srgbClr val="006699"/>
              </a:solidFill>
              <a:effectLst/>
              <a:uLnTx/>
              <a:uFillTx/>
              <a:latin typeface="Calibri" panose="020F0502020204030204" pitchFamily="34" charset="0"/>
              <a:ea typeface="+mn-ea"/>
              <a:cs typeface="Arial" panose="020B0604020202020204" pitchFamily="34" charset="0"/>
            </a:endParaRPr>
          </a:p>
        </p:txBody>
      </p:sp>
      <p:sp>
        <p:nvSpPr>
          <p:cNvPr id="65539" name="Rectangle 5">
            <a:extLst>
              <a:ext uri="{FF2B5EF4-FFF2-40B4-BE49-F238E27FC236}">
                <a16:creationId xmlns:a16="http://schemas.microsoft.com/office/drawing/2014/main" id="{C1A294B5-7B33-437A-9E25-68562AE7FD4C}"/>
              </a:ext>
            </a:extLst>
          </p:cNvPr>
          <p:cNvSpPr>
            <a:spLocks noChangeArrowheads="1"/>
          </p:cNvSpPr>
          <p:nvPr/>
        </p:nvSpPr>
        <p:spPr bwMode="auto">
          <a:xfrm>
            <a:off x="508000" y="702843"/>
            <a:ext cx="8128000" cy="9540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36" tIns="45718" rIns="91436" bIns="45718">
            <a:spAutoFit/>
          </a:bodyPr>
          <a:lstStyle>
            <a:lvl1pPr defTabSz="912813">
              <a:spcBef>
                <a:spcPct val="20000"/>
              </a:spcBef>
              <a:buChar char="•"/>
              <a:defRPr sz="3200">
                <a:solidFill>
                  <a:srgbClr val="0000FF"/>
                </a:solidFill>
                <a:latin typeface="Arial" panose="020B0604020202020204" pitchFamily="34" charset="0"/>
              </a:defRPr>
            </a:lvl1pPr>
            <a:lvl2pPr marL="742950" indent="-285750" defTabSz="912813">
              <a:spcBef>
                <a:spcPct val="20000"/>
              </a:spcBef>
              <a:buChar char="–"/>
              <a:defRPr sz="3200">
                <a:solidFill>
                  <a:srgbClr val="0000FF"/>
                </a:solidFill>
                <a:latin typeface="Arial" panose="020B0604020202020204" pitchFamily="34" charset="0"/>
              </a:defRPr>
            </a:lvl2pPr>
            <a:lvl3pPr marL="1143000" indent="-228600" defTabSz="912813">
              <a:spcBef>
                <a:spcPct val="20000"/>
              </a:spcBef>
              <a:buChar char="•"/>
              <a:defRPr sz="3200">
                <a:solidFill>
                  <a:srgbClr val="0000FF"/>
                </a:solidFill>
                <a:latin typeface="Arial" panose="020B0604020202020204" pitchFamily="34" charset="0"/>
              </a:defRPr>
            </a:lvl3pPr>
            <a:lvl4pPr marL="1600200" indent="-228600" defTabSz="912813">
              <a:spcBef>
                <a:spcPct val="20000"/>
              </a:spcBef>
              <a:buChar char="–"/>
              <a:defRPr sz="3200">
                <a:solidFill>
                  <a:srgbClr val="0000FF"/>
                </a:solidFill>
                <a:latin typeface="Arial" panose="020B0604020202020204" pitchFamily="34" charset="0"/>
              </a:defRPr>
            </a:lvl4pPr>
            <a:lvl5pPr marL="2057400" indent="-228600" defTabSz="912813">
              <a:spcBef>
                <a:spcPct val="20000"/>
              </a:spcBef>
              <a:buChar char="»"/>
              <a:defRPr sz="3200">
                <a:solidFill>
                  <a:srgbClr val="0000FF"/>
                </a:solidFill>
                <a:latin typeface="Arial" panose="020B0604020202020204" pitchFamily="34" charset="0"/>
              </a:defRPr>
            </a:lvl5pPr>
            <a:lvl6pPr marL="2514600" indent="-228600" defTabSz="912813" eaLnBrk="0" fontAlgn="base" hangingPunct="0">
              <a:spcBef>
                <a:spcPct val="20000"/>
              </a:spcBef>
              <a:spcAft>
                <a:spcPct val="0"/>
              </a:spcAft>
              <a:buChar char="»"/>
              <a:defRPr sz="3200">
                <a:solidFill>
                  <a:srgbClr val="0000FF"/>
                </a:solidFill>
                <a:latin typeface="Arial" panose="020B0604020202020204" pitchFamily="34" charset="0"/>
              </a:defRPr>
            </a:lvl6pPr>
            <a:lvl7pPr marL="2971800" indent="-228600" defTabSz="912813" eaLnBrk="0" fontAlgn="base" hangingPunct="0">
              <a:spcBef>
                <a:spcPct val="20000"/>
              </a:spcBef>
              <a:spcAft>
                <a:spcPct val="0"/>
              </a:spcAft>
              <a:buChar char="»"/>
              <a:defRPr sz="3200">
                <a:solidFill>
                  <a:srgbClr val="0000FF"/>
                </a:solidFill>
                <a:latin typeface="Arial" panose="020B0604020202020204" pitchFamily="34" charset="0"/>
              </a:defRPr>
            </a:lvl7pPr>
            <a:lvl8pPr marL="3429000" indent="-228600" defTabSz="912813" eaLnBrk="0" fontAlgn="base" hangingPunct="0">
              <a:spcBef>
                <a:spcPct val="20000"/>
              </a:spcBef>
              <a:spcAft>
                <a:spcPct val="0"/>
              </a:spcAft>
              <a:buChar char="»"/>
              <a:defRPr sz="3200">
                <a:solidFill>
                  <a:srgbClr val="0000FF"/>
                </a:solidFill>
                <a:latin typeface="Arial" panose="020B0604020202020204" pitchFamily="34" charset="0"/>
              </a:defRPr>
            </a:lvl8pPr>
            <a:lvl9pPr marL="3886200" indent="-228600" defTabSz="912813" eaLnBrk="0" fontAlgn="base" hangingPunct="0">
              <a:spcBef>
                <a:spcPct val="20000"/>
              </a:spcBef>
              <a:spcAft>
                <a:spcPct val="0"/>
              </a:spcAft>
              <a:buChar char="»"/>
              <a:defRPr sz="3200">
                <a:solidFill>
                  <a:srgbClr val="0000FF"/>
                </a:solidFill>
                <a:latin typeface="Arial" panose="020B0604020202020204" pitchFamily="34" charset="0"/>
              </a:defRPr>
            </a:lvl9pPr>
          </a:lstStyle>
          <a:p>
            <a:pPr marL="0" marR="0" lvl="0" indent="0" algn="ctr" defTabSz="912813" rtl="0" eaLnBrk="1" fontAlgn="base" latinLnBrk="0" hangingPunct="1">
              <a:lnSpc>
                <a:spcPct val="100000"/>
              </a:lnSpc>
              <a:spcBef>
                <a:spcPct val="0"/>
              </a:spcBef>
              <a:spcAft>
                <a:spcPct val="0"/>
              </a:spcAft>
              <a:buClrTx/>
              <a:buSzTx/>
              <a:buFontTx/>
              <a:buNone/>
              <a:tabLst/>
              <a:defRPr/>
            </a:pPr>
            <a:r>
              <a:rPr kumimoji="0" lang="en-US" alt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Phân</a:t>
            </a:r>
            <a:r>
              <a:rPr kumimoji="0" lang="en-US" alt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biệt</a:t>
            </a:r>
            <a:r>
              <a:rPr kumimoji="0" lang="en-US" alt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cơ</a:t>
            </a:r>
            <a:r>
              <a:rPr kumimoji="0" lang="en-US" alt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quan</a:t>
            </a:r>
            <a:r>
              <a:rPr kumimoji="0" lang="en-US" alt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tương</a:t>
            </a:r>
            <a:r>
              <a:rPr kumimoji="0" lang="en-US" alt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đồng</a:t>
            </a:r>
            <a:r>
              <a:rPr kumimoji="0" lang="en-US" alt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và</a:t>
            </a:r>
            <a:r>
              <a:rPr kumimoji="0" lang="en-US" alt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cơ</a:t>
            </a:r>
            <a:r>
              <a:rPr kumimoji="0" lang="en-US" alt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quan</a:t>
            </a:r>
            <a:r>
              <a:rPr kumimoji="0" lang="en-US" alt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tương</a:t>
            </a:r>
            <a:r>
              <a:rPr kumimoji="0" lang="en-US" alt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tự</a:t>
            </a:r>
            <a:r>
              <a:rPr kumimoji="0" lang="en-US" alt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về</a:t>
            </a:r>
            <a:r>
              <a:rPr kumimoji="0" lang="en-US" alt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nguồn</a:t>
            </a:r>
            <a:r>
              <a:rPr kumimoji="0" lang="en-US" alt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gốc</a:t>
            </a:r>
            <a:r>
              <a:rPr kumimoji="0" lang="en-US" alt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chức</a:t>
            </a:r>
            <a:r>
              <a:rPr kumimoji="0" lang="en-US" alt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năng</a:t>
            </a:r>
            <a:r>
              <a:rPr kumimoji="0" lang="en-US" alt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a:t>
            </a:r>
          </a:p>
        </p:txBody>
      </p:sp>
      <p:graphicFrame>
        <p:nvGraphicFramePr>
          <p:cNvPr id="28" name="Table 27">
            <a:extLst>
              <a:ext uri="{FF2B5EF4-FFF2-40B4-BE49-F238E27FC236}">
                <a16:creationId xmlns:a16="http://schemas.microsoft.com/office/drawing/2014/main" id="{12FEC86C-B1AC-441F-B234-10C2D1C25126}"/>
              </a:ext>
            </a:extLst>
          </p:cNvPr>
          <p:cNvGraphicFramePr>
            <a:graphicFrameLocks noGrp="1"/>
          </p:cNvGraphicFramePr>
          <p:nvPr>
            <p:extLst>
              <p:ext uri="{D42A27DB-BD31-4B8C-83A1-F6EECF244321}">
                <p14:modId xmlns:p14="http://schemas.microsoft.com/office/powerpoint/2010/main" val="253895060"/>
              </p:ext>
            </p:extLst>
          </p:nvPr>
        </p:nvGraphicFramePr>
        <p:xfrm>
          <a:off x="698500" y="1785938"/>
          <a:ext cx="7747000" cy="4048126"/>
        </p:xfrm>
        <a:graphic>
          <a:graphicData uri="http://schemas.openxmlformats.org/drawingml/2006/table">
            <a:tbl>
              <a:tblPr firstRow="1" bandRow="1">
                <a:tableStyleId>{5C22544A-7EE6-4342-B048-85BDC9FD1C3A}</a:tableStyleId>
              </a:tblPr>
              <a:tblGrid>
                <a:gridCol w="2032000">
                  <a:extLst>
                    <a:ext uri="{9D8B030D-6E8A-4147-A177-3AD203B41FA5}">
                      <a16:colId xmlns:a16="http://schemas.microsoft.com/office/drawing/2014/main" val="20000"/>
                    </a:ext>
                  </a:extLst>
                </a:gridCol>
                <a:gridCol w="3048000">
                  <a:extLst>
                    <a:ext uri="{9D8B030D-6E8A-4147-A177-3AD203B41FA5}">
                      <a16:colId xmlns:a16="http://schemas.microsoft.com/office/drawing/2014/main" val="20001"/>
                    </a:ext>
                  </a:extLst>
                </a:gridCol>
                <a:gridCol w="2667000">
                  <a:extLst>
                    <a:ext uri="{9D8B030D-6E8A-4147-A177-3AD203B41FA5}">
                      <a16:colId xmlns:a16="http://schemas.microsoft.com/office/drawing/2014/main" val="20002"/>
                    </a:ext>
                  </a:extLst>
                </a:gridCol>
              </a:tblGrid>
              <a:tr h="1143000">
                <a:tc>
                  <a:txBody>
                    <a:bodyPr/>
                    <a:lstStyle/>
                    <a:p>
                      <a:pPr algn="ctr"/>
                      <a:r>
                        <a:rPr lang="en-US" sz="2600" b="1" dirty="0" err="1">
                          <a:solidFill>
                            <a:schemeClr val="bg1"/>
                          </a:solidFill>
                          <a:latin typeface="Times New Roman" pitchFamily="18" charset="0"/>
                          <a:cs typeface="Times New Roman" pitchFamily="18" charset="0"/>
                        </a:rPr>
                        <a:t>Tiêu</a:t>
                      </a:r>
                      <a:r>
                        <a:rPr lang="en-US" sz="2600" b="1" baseline="0" dirty="0">
                          <a:solidFill>
                            <a:schemeClr val="bg1"/>
                          </a:solidFill>
                          <a:latin typeface="Times New Roman" pitchFamily="18" charset="0"/>
                          <a:cs typeface="Times New Roman" pitchFamily="18" charset="0"/>
                        </a:rPr>
                        <a:t> </a:t>
                      </a:r>
                      <a:r>
                        <a:rPr lang="en-US" sz="2600" b="1" baseline="0" dirty="0" err="1">
                          <a:solidFill>
                            <a:schemeClr val="bg1"/>
                          </a:solidFill>
                          <a:latin typeface="Times New Roman" pitchFamily="18" charset="0"/>
                          <a:cs typeface="Times New Roman" pitchFamily="18" charset="0"/>
                        </a:rPr>
                        <a:t>chí</a:t>
                      </a:r>
                      <a:r>
                        <a:rPr lang="en-US" sz="2600" b="1" baseline="0" dirty="0">
                          <a:solidFill>
                            <a:schemeClr val="bg1"/>
                          </a:solidFill>
                          <a:latin typeface="Times New Roman" pitchFamily="18" charset="0"/>
                          <a:cs typeface="Times New Roman" pitchFamily="18" charset="0"/>
                        </a:rPr>
                        <a:t> </a:t>
                      </a:r>
                    </a:p>
                    <a:p>
                      <a:pPr algn="ctr"/>
                      <a:r>
                        <a:rPr lang="en-US" sz="2600" b="1" baseline="0" dirty="0">
                          <a:solidFill>
                            <a:schemeClr val="bg1"/>
                          </a:solidFill>
                          <a:latin typeface="Times New Roman" pitchFamily="18" charset="0"/>
                          <a:cs typeface="Times New Roman" pitchFamily="18" charset="0"/>
                        </a:rPr>
                        <a:t>so </a:t>
                      </a:r>
                      <a:r>
                        <a:rPr lang="en-US" sz="2600" b="1" baseline="0" dirty="0" err="1">
                          <a:solidFill>
                            <a:schemeClr val="bg1"/>
                          </a:solidFill>
                          <a:latin typeface="Times New Roman" pitchFamily="18" charset="0"/>
                          <a:cs typeface="Times New Roman" pitchFamily="18" charset="0"/>
                        </a:rPr>
                        <a:t>sánh</a:t>
                      </a:r>
                      <a:endParaRPr lang="en-US" sz="2600" b="1" dirty="0">
                        <a:solidFill>
                          <a:schemeClr val="bg1"/>
                        </a:solidFill>
                        <a:latin typeface="Times New Roman" pitchFamily="18" charset="0"/>
                        <a:cs typeface="Times New Roman" pitchFamily="18" charset="0"/>
                      </a:endParaRPr>
                    </a:p>
                  </a:txBody>
                  <a:tcPr marL="76200" marR="76200" marT="42863" marB="4286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noFill/>
                      <a:prstDash val="solid"/>
                      <a:round/>
                      <a:headEnd type="none" w="med" len="med"/>
                      <a:tailEnd type="none" w="med" len="med"/>
                    </a:lnTlToBr>
                    <a:lnBlToTr w="12700" cmpd="sng">
                      <a:noFill/>
                      <a:prstDash val="solid"/>
                    </a:lnBlToTr>
                    <a:solidFill>
                      <a:schemeClr val="tx1"/>
                    </a:solidFill>
                  </a:tcPr>
                </a:tc>
                <a:tc>
                  <a:txBody>
                    <a:bodyPr/>
                    <a:lstStyle/>
                    <a:p>
                      <a:pPr algn="ctr"/>
                      <a:r>
                        <a:rPr lang="en-US" sz="2300" dirty="0" err="1">
                          <a:solidFill>
                            <a:schemeClr val="bg1"/>
                          </a:solidFill>
                          <a:latin typeface="Times New Roman" pitchFamily="18" charset="0"/>
                          <a:cs typeface="Times New Roman" pitchFamily="18" charset="0"/>
                        </a:rPr>
                        <a:t>Cơ</a:t>
                      </a:r>
                      <a:r>
                        <a:rPr lang="en-US" sz="2300" baseline="0" dirty="0">
                          <a:solidFill>
                            <a:schemeClr val="bg1"/>
                          </a:solidFill>
                          <a:latin typeface="Times New Roman" pitchFamily="18" charset="0"/>
                          <a:cs typeface="Times New Roman" pitchFamily="18" charset="0"/>
                        </a:rPr>
                        <a:t> </a:t>
                      </a:r>
                      <a:r>
                        <a:rPr lang="en-US" sz="2300" baseline="0" dirty="0" err="1">
                          <a:solidFill>
                            <a:schemeClr val="bg1"/>
                          </a:solidFill>
                          <a:latin typeface="Times New Roman" pitchFamily="18" charset="0"/>
                          <a:cs typeface="Times New Roman" pitchFamily="18" charset="0"/>
                        </a:rPr>
                        <a:t>quan</a:t>
                      </a:r>
                      <a:r>
                        <a:rPr lang="en-US" sz="2300" baseline="0" dirty="0">
                          <a:solidFill>
                            <a:schemeClr val="bg1"/>
                          </a:solidFill>
                          <a:latin typeface="Times New Roman" pitchFamily="18" charset="0"/>
                          <a:cs typeface="Times New Roman" pitchFamily="18" charset="0"/>
                        </a:rPr>
                        <a:t> </a:t>
                      </a:r>
                      <a:r>
                        <a:rPr lang="en-US" sz="2300" baseline="0" dirty="0" err="1">
                          <a:solidFill>
                            <a:schemeClr val="bg1"/>
                          </a:solidFill>
                          <a:latin typeface="Times New Roman" pitchFamily="18" charset="0"/>
                          <a:cs typeface="Times New Roman" pitchFamily="18" charset="0"/>
                        </a:rPr>
                        <a:t>tương</a:t>
                      </a:r>
                      <a:r>
                        <a:rPr lang="en-US" sz="2300" baseline="0" dirty="0">
                          <a:solidFill>
                            <a:schemeClr val="bg1"/>
                          </a:solidFill>
                          <a:latin typeface="Times New Roman" pitchFamily="18" charset="0"/>
                          <a:cs typeface="Times New Roman" pitchFamily="18" charset="0"/>
                        </a:rPr>
                        <a:t> </a:t>
                      </a:r>
                      <a:r>
                        <a:rPr lang="en-US" sz="2300" baseline="0" dirty="0" err="1">
                          <a:solidFill>
                            <a:schemeClr val="bg1"/>
                          </a:solidFill>
                          <a:latin typeface="Times New Roman" pitchFamily="18" charset="0"/>
                          <a:cs typeface="Times New Roman" pitchFamily="18" charset="0"/>
                        </a:rPr>
                        <a:t>đồng</a:t>
                      </a:r>
                      <a:endParaRPr lang="en-US" sz="2300" dirty="0">
                        <a:solidFill>
                          <a:schemeClr val="bg1"/>
                        </a:solidFill>
                        <a:latin typeface="Times New Roman" pitchFamily="18" charset="0"/>
                        <a:cs typeface="Times New Roman" pitchFamily="18" charset="0"/>
                      </a:endParaRPr>
                    </a:p>
                  </a:txBody>
                  <a:tcPr marL="76200" marR="76200" marT="42863" marB="4286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US" sz="2300" dirty="0" err="1">
                          <a:solidFill>
                            <a:schemeClr val="bg1"/>
                          </a:solidFill>
                          <a:latin typeface="Times New Roman" pitchFamily="18" charset="0"/>
                          <a:cs typeface="Times New Roman" pitchFamily="18" charset="0"/>
                        </a:rPr>
                        <a:t>Cơ</a:t>
                      </a:r>
                      <a:r>
                        <a:rPr lang="en-US" sz="2300" baseline="0" dirty="0">
                          <a:solidFill>
                            <a:schemeClr val="bg1"/>
                          </a:solidFill>
                          <a:latin typeface="Times New Roman" pitchFamily="18" charset="0"/>
                          <a:cs typeface="Times New Roman" pitchFamily="18" charset="0"/>
                        </a:rPr>
                        <a:t> </a:t>
                      </a:r>
                      <a:r>
                        <a:rPr lang="en-US" sz="2300" baseline="0" dirty="0" err="1">
                          <a:solidFill>
                            <a:schemeClr val="bg1"/>
                          </a:solidFill>
                          <a:latin typeface="Times New Roman" pitchFamily="18" charset="0"/>
                          <a:cs typeface="Times New Roman" pitchFamily="18" charset="0"/>
                        </a:rPr>
                        <a:t>quan</a:t>
                      </a:r>
                      <a:r>
                        <a:rPr lang="en-US" sz="2300" baseline="0" dirty="0">
                          <a:solidFill>
                            <a:schemeClr val="bg1"/>
                          </a:solidFill>
                          <a:latin typeface="Times New Roman" pitchFamily="18" charset="0"/>
                          <a:cs typeface="Times New Roman" pitchFamily="18" charset="0"/>
                        </a:rPr>
                        <a:t> </a:t>
                      </a:r>
                      <a:r>
                        <a:rPr lang="en-US" sz="2300" baseline="0" dirty="0" err="1">
                          <a:solidFill>
                            <a:schemeClr val="bg1"/>
                          </a:solidFill>
                          <a:latin typeface="Times New Roman" pitchFamily="18" charset="0"/>
                          <a:cs typeface="Times New Roman" pitchFamily="18" charset="0"/>
                        </a:rPr>
                        <a:t>tương</a:t>
                      </a:r>
                      <a:r>
                        <a:rPr lang="en-US" sz="2300" baseline="0" dirty="0">
                          <a:solidFill>
                            <a:schemeClr val="bg1"/>
                          </a:solidFill>
                          <a:latin typeface="Times New Roman" pitchFamily="18" charset="0"/>
                          <a:cs typeface="Times New Roman" pitchFamily="18" charset="0"/>
                        </a:rPr>
                        <a:t> </a:t>
                      </a:r>
                      <a:r>
                        <a:rPr lang="en-US" sz="2300" baseline="0" dirty="0" err="1">
                          <a:solidFill>
                            <a:schemeClr val="bg1"/>
                          </a:solidFill>
                          <a:latin typeface="Times New Roman" pitchFamily="18" charset="0"/>
                          <a:cs typeface="Times New Roman" pitchFamily="18" charset="0"/>
                        </a:rPr>
                        <a:t>tự</a:t>
                      </a:r>
                      <a:endParaRPr lang="en-US" sz="2300" dirty="0">
                        <a:solidFill>
                          <a:schemeClr val="bg1"/>
                        </a:solidFill>
                        <a:latin typeface="Times New Roman" pitchFamily="18" charset="0"/>
                        <a:cs typeface="Times New Roman" pitchFamily="18" charset="0"/>
                      </a:endParaRPr>
                    </a:p>
                  </a:txBody>
                  <a:tcPr marL="76200" marR="76200" marT="42863" marB="4286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extLst>
                  <a:ext uri="{0D108BD9-81ED-4DB2-BD59-A6C34878D82A}">
                    <a16:rowId xmlns:a16="http://schemas.microsoft.com/office/drawing/2014/main" val="10000"/>
                  </a:ext>
                </a:extLst>
              </a:tr>
              <a:tr h="1452563">
                <a:tc>
                  <a:txBody>
                    <a:bodyPr/>
                    <a:lstStyle/>
                    <a:p>
                      <a:pPr algn="ctr"/>
                      <a:r>
                        <a:rPr lang="en-US" sz="2600" b="1" dirty="0" err="1">
                          <a:solidFill>
                            <a:schemeClr val="tx1"/>
                          </a:solidFill>
                          <a:latin typeface="Times New Roman" pitchFamily="18" charset="0"/>
                          <a:cs typeface="Times New Roman" pitchFamily="18" charset="0"/>
                        </a:rPr>
                        <a:t>Nguồn</a:t>
                      </a:r>
                      <a:r>
                        <a:rPr lang="en-US" sz="2600" b="1" baseline="0" dirty="0">
                          <a:solidFill>
                            <a:schemeClr val="tx1"/>
                          </a:solidFill>
                          <a:latin typeface="Times New Roman" pitchFamily="18" charset="0"/>
                          <a:cs typeface="Times New Roman" pitchFamily="18" charset="0"/>
                        </a:rPr>
                        <a:t> </a:t>
                      </a:r>
                      <a:r>
                        <a:rPr lang="en-US" sz="2600" b="1" baseline="0" dirty="0" err="1">
                          <a:solidFill>
                            <a:schemeClr val="tx1"/>
                          </a:solidFill>
                          <a:latin typeface="Times New Roman" pitchFamily="18" charset="0"/>
                          <a:cs typeface="Times New Roman" pitchFamily="18" charset="0"/>
                        </a:rPr>
                        <a:t>gốc</a:t>
                      </a:r>
                      <a:endParaRPr lang="en-US" sz="2600" b="1" dirty="0">
                        <a:solidFill>
                          <a:schemeClr val="tx1"/>
                        </a:solidFill>
                        <a:latin typeface="Times New Roman" pitchFamily="18" charset="0"/>
                        <a:cs typeface="Times New Roman" pitchFamily="18" charset="0"/>
                      </a:endParaRPr>
                    </a:p>
                  </a:txBody>
                  <a:tcPr marL="76200" marR="76200" marT="42863" marB="4286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700" dirty="0">
                        <a:latin typeface="Times New Roman" pitchFamily="18" charset="0"/>
                        <a:cs typeface="Times New Roman" pitchFamily="18" charset="0"/>
                      </a:endParaRPr>
                    </a:p>
                  </a:txBody>
                  <a:tcPr marL="76200" marR="76200" marT="42863" marB="4286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700" dirty="0">
                        <a:latin typeface="Times New Roman" pitchFamily="18" charset="0"/>
                        <a:cs typeface="Times New Roman" pitchFamily="18" charset="0"/>
                      </a:endParaRPr>
                    </a:p>
                  </a:txBody>
                  <a:tcPr marL="76200" marR="76200" marT="42863" marB="4286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1452563">
                <a:tc>
                  <a:txBody>
                    <a:bodyPr/>
                    <a:lstStyle/>
                    <a:p>
                      <a:pPr algn="ctr"/>
                      <a:r>
                        <a:rPr lang="en-US" sz="2600" b="1" dirty="0" err="1">
                          <a:solidFill>
                            <a:schemeClr val="tx1"/>
                          </a:solidFill>
                          <a:latin typeface="Times New Roman" pitchFamily="18" charset="0"/>
                          <a:cs typeface="Times New Roman" pitchFamily="18" charset="0"/>
                        </a:rPr>
                        <a:t>Chức</a:t>
                      </a:r>
                      <a:r>
                        <a:rPr lang="en-US" sz="2600" b="1" dirty="0">
                          <a:solidFill>
                            <a:schemeClr val="tx1"/>
                          </a:solidFill>
                          <a:latin typeface="Times New Roman" pitchFamily="18" charset="0"/>
                          <a:cs typeface="Times New Roman" pitchFamily="18" charset="0"/>
                        </a:rPr>
                        <a:t> </a:t>
                      </a:r>
                      <a:r>
                        <a:rPr lang="en-US" sz="2600" b="1" dirty="0" err="1">
                          <a:solidFill>
                            <a:schemeClr val="tx1"/>
                          </a:solidFill>
                          <a:latin typeface="Times New Roman" pitchFamily="18" charset="0"/>
                          <a:cs typeface="Times New Roman" pitchFamily="18" charset="0"/>
                        </a:rPr>
                        <a:t>năng</a:t>
                      </a:r>
                      <a:endParaRPr lang="en-US" sz="2600" b="1" dirty="0">
                        <a:solidFill>
                          <a:schemeClr val="tx1"/>
                        </a:solidFill>
                        <a:latin typeface="Times New Roman" pitchFamily="18" charset="0"/>
                        <a:cs typeface="Times New Roman" pitchFamily="18" charset="0"/>
                      </a:endParaRPr>
                    </a:p>
                  </a:txBody>
                  <a:tcPr marL="76200" marR="76200" marT="42863" marB="4286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700" dirty="0">
                        <a:latin typeface="Times New Roman" pitchFamily="18" charset="0"/>
                        <a:cs typeface="Times New Roman" pitchFamily="18" charset="0"/>
                      </a:endParaRPr>
                    </a:p>
                  </a:txBody>
                  <a:tcPr marL="76200" marR="76200" marT="42863" marB="4286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700" dirty="0">
                        <a:latin typeface="Times New Roman" pitchFamily="18" charset="0"/>
                        <a:cs typeface="Times New Roman" pitchFamily="18" charset="0"/>
                      </a:endParaRPr>
                    </a:p>
                  </a:txBody>
                  <a:tcPr marL="76200" marR="76200" marT="42863" marB="4286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
        <p:nvSpPr>
          <p:cNvPr id="5" name="Text Box 4">
            <a:extLst>
              <a:ext uri="{FF2B5EF4-FFF2-40B4-BE49-F238E27FC236}">
                <a16:creationId xmlns:a16="http://schemas.microsoft.com/office/drawing/2014/main" id="{29167E93-94DA-4C27-A23A-FF8ACDF2CF9F}"/>
              </a:ext>
            </a:extLst>
          </p:cNvPr>
          <p:cNvSpPr txBox="1">
            <a:spLocks noChangeArrowheads="1"/>
          </p:cNvSpPr>
          <p:nvPr/>
        </p:nvSpPr>
        <p:spPr bwMode="auto">
          <a:xfrm>
            <a:off x="2730500" y="3425825"/>
            <a:ext cx="2921000" cy="47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2" tIns="45707" rIns="91412" bIns="45707">
            <a:spAutoFit/>
          </a:bodyPr>
          <a:lstStyle>
            <a:lvl1pPr defTabSz="912813">
              <a:spcBef>
                <a:spcPct val="20000"/>
              </a:spcBef>
              <a:buChar char="•"/>
              <a:defRPr sz="3200">
                <a:solidFill>
                  <a:srgbClr val="0000FF"/>
                </a:solidFill>
                <a:latin typeface="Arial" panose="020B0604020202020204" pitchFamily="34" charset="0"/>
              </a:defRPr>
            </a:lvl1pPr>
            <a:lvl2pPr marL="742950" indent="-285750" defTabSz="912813">
              <a:spcBef>
                <a:spcPct val="20000"/>
              </a:spcBef>
              <a:buChar char="–"/>
              <a:defRPr sz="3200">
                <a:solidFill>
                  <a:srgbClr val="0000FF"/>
                </a:solidFill>
                <a:latin typeface="Arial" panose="020B0604020202020204" pitchFamily="34" charset="0"/>
              </a:defRPr>
            </a:lvl2pPr>
            <a:lvl3pPr marL="1143000" indent="-228600" defTabSz="912813">
              <a:spcBef>
                <a:spcPct val="20000"/>
              </a:spcBef>
              <a:buChar char="•"/>
              <a:defRPr sz="3200">
                <a:solidFill>
                  <a:srgbClr val="0000FF"/>
                </a:solidFill>
                <a:latin typeface="Arial" panose="020B0604020202020204" pitchFamily="34" charset="0"/>
              </a:defRPr>
            </a:lvl3pPr>
            <a:lvl4pPr marL="1600200" indent="-228600" defTabSz="912813">
              <a:spcBef>
                <a:spcPct val="20000"/>
              </a:spcBef>
              <a:buChar char="–"/>
              <a:defRPr sz="3200">
                <a:solidFill>
                  <a:srgbClr val="0000FF"/>
                </a:solidFill>
                <a:latin typeface="Arial" panose="020B0604020202020204" pitchFamily="34" charset="0"/>
              </a:defRPr>
            </a:lvl4pPr>
            <a:lvl5pPr marL="2057400" indent="-228600" defTabSz="912813">
              <a:spcBef>
                <a:spcPct val="20000"/>
              </a:spcBef>
              <a:buChar char="»"/>
              <a:defRPr sz="3200">
                <a:solidFill>
                  <a:srgbClr val="0000FF"/>
                </a:solidFill>
                <a:latin typeface="Arial" panose="020B0604020202020204" pitchFamily="34" charset="0"/>
              </a:defRPr>
            </a:lvl5pPr>
            <a:lvl6pPr marL="2514600" indent="-228600" defTabSz="912813" eaLnBrk="0" fontAlgn="base" hangingPunct="0">
              <a:spcBef>
                <a:spcPct val="20000"/>
              </a:spcBef>
              <a:spcAft>
                <a:spcPct val="0"/>
              </a:spcAft>
              <a:buChar char="»"/>
              <a:defRPr sz="3200">
                <a:solidFill>
                  <a:srgbClr val="0000FF"/>
                </a:solidFill>
                <a:latin typeface="Arial" panose="020B0604020202020204" pitchFamily="34" charset="0"/>
              </a:defRPr>
            </a:lvl6pPr>
            <a:lvl7pPr marL="2971800" indent="-228600" defTabSz="912813" eaLnBrk="0" fontAlgn="base" hangingPunct="0">
              <a:spcBef>
                <a:spcPct val="20000"/>
              </a:spcBef>
              <a:spcAft>
                <a:spcPct val="0"/>
              </a:spcAft>
              <a:buChar char="»"/>
              <a:defRPr sz="3200">
                <a:solidFill>
                  <a:srgbClr val="0000FF"/>
                </a:solidFill>
                <a:latin typeface="Arial" panose="020B0604020202020204" pitchFamily="34" charset="0"/>
              </a:defRPr>
            </a:lvl7pPr>
            <a:lvl8pPr marL="3429000" indent="-228600" defTabSz="912813" eaLnBrk="0" fontAlgn="base" hangingPunct="0">
              <a:spcBef>
                <a:spcPct val="20000"/>
              </a:spcBef>
              <a:spcAft>
                <a:spcPct val="0"/>
              </a:spcAft>
              <a:buChar char="»"/>
              <a:defRPr sz="3200">
                <a:solidFill>
                  <a:srgbClr val="0000FF"/>
                </a:solidFill>
                <a:latin typeface="Arial" panose="020B0604020202020204" pitchFamily="34" charset="0"/>
              </a:defRPr>
            </a:lvl8pPr>
            <a:lvl9pPr marL="3886200" indent="-228600" defTabSz="912813" eaLnBrk="0" fontAlgn="base" hangingPunct="0">
              <a:spcBef>
                <a:spcPct val="20000"/>
              </a:spcBef>
              <a:spcAft>
                <a:spcPct val="0"/>
              </a:spcAft>
              <a:buChar char="»"/>
              <a:defRPr sz="3200">
                <a:solidFill>
                  <a:srgbClr val="0000FF"/>
                </a:solidFill>
                <a:latin typeface="Arial" panose="020B0604020202020204" pitchFamily="34" charset="0"/>
              </a:defRPr>
            </a:lvl9pPr>
          </a:lstStyle>
          <a:p>
            <a:pPr marL="0" marR="0" lvl="0" indent="0" algn="ctr" defTabSz="912813" rtl="0" eaLnBrk="1" fontAlgn="base" latinLnBrk="0" hangingPunct="1">
              <a:lnSpc>
                <a:spcPct val="100000"/>
              </a:lnSpc>
              <a:spcBef>
                <a:spcPct val="50000"/>
              </a:spcBef>
              <a:spcAft>
                <a:spcPct val="0"/>
              </a:spcAft>
              <a:buClrTx/>
              <a:buSzTx/>
              <a:buFontTx/>
              <a:buNone/>
              <a:tabLst/>
              <a:defRPr/>
            </a:pPr>
            <a:r>
              <a:rPr kumimoji="0" lang="en-US" altLang="en-US" sz="2500" b="1" i="0" u="none" strike="noStrike" kern="1200" cap="none" spc="0" normalizeH="0" baseline="0" noProof="0">
                <a:ln>
                  <a:noFill/>
                </a:ln>
                <a:solidFill>
                  <a:srgbClr val="C00000"/>
                </a:solidFill>
                <a:effectLst/>
                <a:uLnTx/>
                <a:uFillTx/>
                <a:latin typeface="Times New Roman" panose="02020603050405020304" pitchFamily="18" charset="0"/>
                <a:ea typeface="+mn-ea"/>
                <a:cs typeface="Times New Roman" panose="02020603050405020304" pitchFamily="18" charset="0"/>
              </a:rPr>
              <a:t>Cùng 1 nguồn gốc</a:t>
            </a:r>
          </a:p>
        </p:txBody>
      </p:sp>
      <p:sp>
        <p:nvSpPr>
          <p:cNvPr id="6" name="Text Box 4">
            <a:extLst>
              <a:ext uri="{FF2B5EF4-FFF2-40B4-BE49-F238E27FC236}">
                <a16:creationId xmlns:a16="http://schemas.microsoft.com/office/drawing/2014/main" id="{86F89AFE-B985-4859-B9EA-0623BFD89052}"/>
              </a:ext>
            </a:extLst>
          </p:cNvPr>
          <p:cNvSpPr txBox="1">
            <a:spLocks noChangeArrowheads="1"/>
          </p:cNvSpPr>
          <p:nvPr/>
        </p:nvSpPr>
        <p:spPr bwMode="auto">
          <a:xfrm>
            <a:off x="5715000" y="3425825"/>
            <a:ext cx="2667000" cy="477838"/>
          </a:xfrm>
          <a:prstGeom prst="rect">
            <a:avLst/>
          </a:prstGeom>
          <a:noFill/>
          <a:ln w="9525">
            <a:noFill/>
            <a:miter lim="800000"/>
            <a:headEnd/>
            <a:tailEnd/>
          </a:ln>
        </p:spPr>
        <p:txBody>
          <a:bodyPr lIns="91412" tIns="45707" rIns="91412" bIns="45707">
            <a:spAutoFit/>
          </a:bodyPr>
          <a:lstStyle/>
          <a:p>
            <a:pPr marL="0" marR="0" lvl="0" indent="0" algn="ctr" defTabSz="914003" rtl="0" eaLnBrk="1" fontAlgn="base" latinLnBrk="0" hangingPunct="1">
              <a:lnSpc>
                <a:spcPct val="100000"/>
              </a:lnSpc>
              <a:spcBef>
                <a:spcPct val="50000"/>
              </a:spcBef>
              <a:spcAft>
                <a:spcPct val="0"/>
              </a:spcAft>
              <a:buClrTx/>
              <a:buSzTx/>
              <a:buFontTx/>
              <a:buNone/>
              <a:tabLst/>
              <a:defRPr/>
            </a:pPr>
            <a:r>
              <a:rPr kumimoji="0" lang="en-US" sz="2500" b="1" i="0" u="none" strike="noStrike" kern="1200" cap="none" spc="0" normalizeH="0" baseline="0" noProof="0" dirty="0" err="1">
                <a:ln>
                  <a:noFill/>
                </a:ln>
                <a:solidFill>
                  <a:srgbClr val="0000CC"/>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Khác</a:t>
            </a:r>
            <a:r>
              <a:rPr kumimoji="0" lang="en-US" sz="2500" b="1" i="0" u="none" strike="noStrike" kern="1200" cap="none" spc="0" normalizeH="0" baseline="0" noProof="0" dirty="0">
                <a:ln>
                  <a:noFill/>
                </a:ln>
                <a:solidFill>
                  <a:srgbClr val="0000CC"/>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 </a:t>
            </a:r>
            <a:r>
              <a:rPr kumimoji="0" lang="en-US" sz="2500" b="1" i="0" u="none" strike="noStrike" kern="1200" cap="none" spc="0" normalizeH="0" baseline="0" noProof="0" dirty="0" err="1">
                <a:ln>
                  <a:noFill/>
                </a:ln>
                <a:solidFill>
                  <a:srgbClr val="0000CC"/>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nguồn</a:t>
            </a:r>
            <a:r>
              <a:rPr kumimoji="0" lang="en-US" sz="2500" b="1" i="0" u="none" strike="noStrike" kern="1200" cap="none" spc="0" normalizeH="0" baseline="0" noProof="0" dirty="0">
                <a:ln>
                  <a:noFill/>
                </a:ln>
                <a:solidFill>
                  <a:srgbClr val="0000CC"/>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 </a:t>
            </a:r>
            <a:r>
              <a:rPr kumimoji="0" lang="en-US" sz="2500" b="1" i="0" u="none" strike="noStrike" kern="1200" cap="none" spc="0" normalizeH="0" baseline="0" noProof="0" dirty="0" err="1">
                <a:ln>
                  <a:noFill/>
                </a:ln>
                <a:solidFill>
                  <a:srgbClr val="0000CC"/>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gốc</a:t>
            </a:r>
            <a:endParaRPr kumimoji="0" lang="en-US" sz="2500" b="1" i="0" u="none" strike="noStrike" kern="1200" cap="none" spc="0" normalizeH="0" baseline="0" noProof="0" dirty="0">
              <a:ln>
                <a:noFill/>
              </a:ln>
              <a:solidFill>
                <a:srgbClr val="0000CC"/>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endParaRPr>
          </a:p>
        </p:txBody>
      </p:sp>
      <p:sp>
        <p:nvSpPr>
          <p:cNvPr id="7" name="Text Box 4">
            <a:extLst>
              <a:ext uri="{FF2B5EF4-FFF2-40B4-BE49-F238E27FC236}">
                <a16:creationId xmlns:a16="http://schemas.microsoft.com/office/drawing/2014/main" id="{14C51D13-CF48-41D9-B3F4-7F1B615FB61A}"/>
              </a:ext>
            </a:extLst>
          </p:cNvPr>
          <p:cNvSpPr txBox="1">
            <a:spLocks noChangeArrowheads="1"/>
          </p:cNvSpPr>
          <p:nvPr/>
        </p:nvSpPr>
        <p:spPr bwMode="auto">
          <a:xfrm>
            <a:off x="2921000" y="4857750"/>
            <a:ext cx="2730500" cy="476250"/>
          </a:xfrm>
          <a:prstGeom prst="rect">
            <a:avLst/>
          </a:prstGeom>
          <a:noFill/>
          <a:ln w="9525">
            <a:noFill/>
            <a:miter lim="800000"/>
            <a:headEnd/>
            <a:tailEnd/>
          </a:ln>
        </p:spPr>
        <p:txBody>
          <a:bodyPr lIns="91412" tIns="45707" rIns="91412" bIns="45707">
            <a:spAutoFit/>
          </a:bodyPr>
          <a:lstStyle/>
          <a:p>
            <a:pPr marL="0" marR="0" lvl="0" indent="0" algn="ctr" defTabSz="914003" rtl="0" eaLnBrk="1" fontAlgn="base" latinLnBrk="0" hangingPunct="1">
              <a:lnSpc>
                <a:spcPct val="100000"/>
              </a:lnSpc>
              <a:spcBef>
                <a:spcPct val="50000"/>
              </a:spcBef>
              <a:spcAft>
                <a:spcPct val="0"/>
              </a:spcAft>
              <a:buClrTx/>
              <a:buSzTx/>
              <a:buFontTx/>
              <a:buNone/>
              <a:tabLst/>
              <a:defRPr/>
            </a:pPr>
            <a:r>
              <a:rPr kumimoji="0" lang="en-US" sz="2500" b="1" i="0" u="none" strike="noStrike" kern="1200" cap="none" spc="0" normalizeH="0" baseline="0" noProof="0" dirty="0" err="1">
                <a:ln>
                  <a:noFill/>
                </a:ln>
                <a:solidFill>
                  <a:srgbClr val="0000CC"/>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Khác</a:t>
            </a:r>
            <a:r>
              <a:rPr kumimoji="0" lang="en-US" sz="2500" b="1" i="0" u="none" strike="noStrike" kern="1200" cap="none" spc="0" normalizeH="0" baseline="0" noProof="0" dirty="0">
                <a:ln>
                  <a:noFill/>
                </a:ln>
                <a:solidFill>
                  <a:srgbClr val="0000CC"/>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 </a:t>
            </a:r>
            <a:r>
              <a:rPr kumimoji="0" lang="en-US" sz="2500" b="1" i="0" u="none" strike="noStrike" kern="1200" cap="none" spc="0" normalizeH="0" baseline="0" noProof="0" dirty="0" err="1">
                <a:ln>
                  <a:noFill/>
                </a:ln>
                <a:solidFill>
                  <a:srgbClr val="0000CC"/>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nhau</a:t>
            </a:r>
            <a:endParaRPr kumimoji="0" lang="en-US" sz="2500" b="1" i="0" u="none" strike="noStrike" kern="1200" cap="none" spc="0" normalizeH="0" baseline="0" noProof="0" dirty="0">
              <a:ln>
                <a:noFill/>
              </a:ln>
              <a:solidFill>
                <a:srgbClr val="0000CC"/>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endParaRPr>
          </a:p>
        </p:txBody>
      </p:sp>
      <p:sp>
        <p:nvSpPr>
          <p:cNvPr id="8" name="Text Box 4">
            <a:extLst>
              <a:ext uri="{FF2B5EF4-FFF2-40B4-BE49-F238E27FC236}">
                <a16:creationId xmlns:a16="http://schemas.microsoft.com/office/drawing/2014/main" id="{998E2B8A-DFED-45F0-B645-135B5AE08B5B}"/>
              </a:ext>
            </a:extLst>
          </p:cNvPr>
          <p:cNvSpPr txBox="1">
            <a:spLocks noChangeArrowheads="1"/>
          </p:cNvSpPr>
          <p:nvPr/>
        </p:nvSpPr>
        <p:spPr bwMode="auto">
          <a:xfrm>
            <a:off x="5842000" y="4854575"/>
            <a:ext cx="2413000" cy="47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2" tIns="45707" rIns="91412" bIns="45707">
            <a:spAutoFit/>
          </a:bodyPr>
          <a:lstStyle>
            <a:lvl1pPr defTabSz="912813">
              <a:spcBef>
                <a:spcPct val="20000"/>
              </a:spcBef>
              <a:buChar char="•"/>
              <a:defRPr sz="3200">
                <a:solidFill>
                  <a:srgbClr val="0000FF"/>
                </a:solidFill>
                <a:latin typeface="Arial" panose="020B0604020202020204" pitchFamily="34" charset="0"/>
              </a:defRPr>
            </a:lvl1pPr>
            <a:lvl2pPr marL="742950" indent="-285750" defTabSz="912813">
              <a:spcBef>
                <a:spcPct val="20000"/>
              </a:spcBef>
              <a:buChar char="–"/>
              <a:defRPr sz="3200">
                <a:solidFill>
                  <a:srgbClr val="0000FF"/>
                </a:solidFill>
                <a:latin typeface="Arial" panose="020B0604020202020204" pitchFamily="34" charset="0"/>
              </a:defRPr>
            </a:lvl2pPr>
            <a:lvl3pPr marL="1143000" indent="-228600" defTabSz="912813">
              <a:spcBef>
                <a:spcPct val="20000"/>
              </a:spcBef>
              <a:buChar char="•"/>
              <a:defRPr sz="3200">
                <a:solidFill>
                  <a:srgbClr val="0000FF"/>
                </a:solidFill>
                <a:latin typeface="Arial" panose="020B0604020202020204" pitchFamily="34" charset="0"/>
              </a:defRPr>
            </a:lvl3pPr>
            <a:lvl4pPr marL="1600200" indent="-228600" defTabSz="912813">
              <a:spcBef>
                <a:spcPct val="20000"/>
              </a:spcBef>
              <a:buChar char="–"/>
              <a:defRPr sz="3200">
                <a:solidFill>
                  <a:srgbClr val="0000FF"/>
                </a:solidFill>
                <a:latin typeface="Arial" panose="020B0604020202020204" pitchFamily="34" charset="0"/>
              </a:defRPr>
            </a:lvl4pPr>
            <a:lvl5pPr marL="2057400" indent="-228600" defTabSz="912813">
              <a:spcBef>
                <a:spcPct val="20000"/>
              </a:spcBef>
              <a:buChar char="»"/>
              <a:defRPr sz="3200">
                <a:solidFill>
                  <a:srgbClr val="0000FF"/>
                </a:solidFill>
                <a:latin typeface="Arial" panose="020B0604020202020204" pitchFamily="34" charset="0"/>
              </a:defRPr>
            </a:lvl5pPr>
            <a:lvl6pPr marL="2514600" indent="-228600" defTabSz="912813" eaLnBrk="0" fontAlgn="base" hangingPunct="0">
              <a:spcBef>
                <a:spcPct val="20000"/>
              </a:spcBef>
              <a:spcAft>
                <a:spcPct val="0"/>
              </a:spcAft>
              <a:buChar char="»"/>
              <a:defRPr sz="3200">
                <a:solidFill>
                  <a:srgbClr val="0000FF"/>
                </a:solidFill>
                <a:latin typeface="Arial" panose="020B0604020202020204" pitchFamily="34" charset="0"/>
              </a:defRPr>
            </a:lvl6pPr>
            <a:lvl7pPr marL="2971800" indent="-228600" defTabSz="912813" eaLnBrk="0" fontAlgn="base" hangingPunct="0">
              <a:spcBef>
                <a:spcPct val="20000"/>
              </a:spcBef>
              <a:spcAft>
                <a:spcPct val="0"/>
              </a:spcAft>
              <a:buChar char="»"/>
              <a:defRPr sz="3200">
                <a:solidFill>
                  <a:srgbClr val="0000FF"/>
                </a:solidFill>
                <a:latin typeface="Arial" panose="020B0604020202020204" pitchFamily="34" charset="0"/>
              </a:defRPr>
            </a:lvl7pPr>
            <a:lvl8pPr marL="3429000" indent="-228600" defTabSz="912813" eaLnBrk="0" fontAlgn="base" hangingPunct="0">
              <a:spcBef>
                <a:spcPct val="20000"/>
              </a:spcBef>
              <a:spcAft>
                <a:spcPct val="0"/>
              </a:spcAft>
              <a:buChar char="»"/>
              <a:defRPr sz="3200">
                <a:solidFill>
                  <a:srgbClr val="0000FF"/>
                </a:solidFill>
                <a:latin typeface="Arial" panose="020B0604020202020204" pitchFamily="34" charset="0"/>
              </a:defRPr>
            </a:lvl8pPr>
            <a:lvl9pPr marL="3886200" indent="-228600" defTabSz="912813" eaLnBrk="0" fontAlgn="base" hangingPunct="0">
              <a:spcBef>
                <a:spcPct val="20000"/>
              </a:spcBef>
              <a:spcAft>
                <a:spcPct val="0"/>
              </a:spcAft>
              <a:buChar char="»"/>
              <a:defRPr sz="3200">
                <a:solidFill>
                  <a:srgbClr val="0000FF"/>
                </a:solidFill>
                <a:latin typeface="Arial" panose="020B0604020202020204" pitchFamily="34" charset="0"/>
              </a:defRPr>
            </a:lvl9pPr>
          </a:lstStyle>
          <a:p>
            <a:pPr marL="0" marR="0" lvl="0" indent="0" algn="ctr" defTabSz="912813" rtl="0" eaLnBrk="1" fontAlgn="base" latinLnBrk="0" hangingPunct="1">
              <a:lnSpc>
                <a:spcPct val="100000"/>
              </a:lnSpc>
              <a:spcBef>
                <a:spcPct val="50000"/>
              </a:spcBef>
              <a:spcAft>
                <a:spcPct val="0"/>
              </a:spcAft>
              <a:buClrTx/>
              <a:buSzTx/>
              <a:buFontTx/>
              <a:buNone/>
              <a:tabLst/>
              <a:defRPr/>
            </a:pPr>
            <a:r>
              <a:rPr kumimoji="0" lang="en-US" altLang="en-US" sz="2500" b="1" i="0" u="none" strike="noStrike" kern="1200" cap="none" spc="0" normalizeH="0" baseline="0" noProof="0">
                <a:ln>
                  <a:noFill/>
                </a:ln>
                <a:solidFill>
                  <a:srgbClr val="C00000"/>
                </a:solidFill>
                <a:effectLst/>
                <a:uLnTx/>
                <a:uFillTx/>
                <a:latin typeface="Times New Roman" panose="02020603050405020304" pitchFamily="18" charset="0"/>
                <a:ea typeface="+mn-ea"/>
                <a:cs typeface="Times New Roman" panose="02020603050405020304" pitchFamily="18" charset="0"/>
              </a:rPr>
              <a:t>Giống nhau</a:t>
            </a:r>
          </a:p>
        </p:txBody>
      </p:sp>
      <p:sp>
        <p:nvSpPr>
          <p:cNvPr id="9" name="Hộp Văn bản 1">
            <a:extLst>
              <a:ext uri="{FF2B5EF4-FFF2-40B4-BE49-F238E27FC236}">
                <a16:creationId xmlns:a16="http://schemas.microsoft.com/office/drawing/2014/main" id="{D85AF312-7E6F-4B13-BE21-7570FD6CC7DE}"/>
              </a:ext>
            </a:extLst>
          </p:cNvPr>
          <p:cNvSpPr txBox="1"/>
          <p:nvPr/>
        </p:nvSpPr>
        <p:spPr>
          <a:xfrm>
            <a:off x="2730500" y="118068"/>
            <a:ext cx="3822699" cy="584775"/>
          </a:xfrm>
          <a:prstGeom prst="rect">
            <a:avLst/>
          </a:prstGeom>
          <a:ln w="34925">
            <a:solidFill>
              <a:schemeClr val="accent4">
                <a:lumMod val="75000"/>
              </a:schemeClr>
            </a:solidFill>
          </a:ln>
        </p:spPr>
        <p:style>
          <a:lnRef idx="2">
            <a:schemeClr val="accent5"/>
          </a:lnRef>
          <a:fillRef idx="1">
            <a:schemeClr val="lt1"/>
          </a:fillRef>
          <a:effectRef idx="0">
            <a:schemeClr val="accent5"/>
          </a:effectRef>
          <a:fontRef idx="minor">
            <a:schemeClr val="dk1"/>
          </a:fontRef>
        </p:style>
        <p:txBody>
          <a:bodyPr wrap="square">
            <a:spAutoFit/>
          </a:bodyPr>
          <a:lstStyle/>
          <a:p>
            <a:pPr algn="ctr">
              <a:defRPr/>
            </a:pPr>
            <a:r>
              <a:rPr lang="en-US" sz="3200" b="1" dirty="0">
                <a:solidFill>
                  <a:srgbClr val="0000FF"/>
                </a:solidFill>
                <a:latin typeface="Times New Roman" panose="02020603050405020304" pitchFamily="18" charset="0"/>
                <a:cs typeface="Times New Roman" panose="02020603050405020304" pitchFamily="18" charset="0"/>
              </a:rPr>
              <a:t>KIỂM TRA BÀI CŨ</a:t>
            </a:r>
            <a:endParaRPr lang="vi-VN" sz="3200" b="1" dirty="0">
              <a:solidFill>
                <a:srgbClr val="0000FF"/>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linds(horizontal)">
                                      <p:cBhvr>
                                        <p:cTn id="17" dur="500"/>
                                        <p:tgtEl>
                                          <p:spTgt spid="7"/>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linds(horizontal)">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itle 1">
            <a:extLst>
              <a:ext uri="{FF2B5EF4-FFF2-40B4-BE49-F238E27FC236}">
                <a16:creationId xmlns:a16="http://schemas.microsoft.com/office/drawing/2014/main" id="{02C3911C-0912-4C9F-A1AC-A4D712ADAD26}"/>
              </a:ext>
            </a:extLst>
          </p:cNvPr>
          <p:cNvSpPr>
            <a:spLocks noGrp="1"/>
          </p:cNvSpPr>
          <p:nvPr>
            <p:ph type="title"/>
          </p:nvPr>
        </p:nvSpPr>
        <p:spPr>
          <a:xfrm>
            <a:off x="257175" y="365125"/>
            <a:ext cx="8763000" cy="639763"/>
          </a:xfrm>
        </p:spPr>
        <p:txBody>
          <a:bodyPr/>
          <a:lstStyle/>
          <a:p>
            <a:pPr eaLnBrk="1" hangingPunct="1"/>
            <a:r>
              <a:rPr lang="en-US" altLang="en-US" sz="3200" b="1" dirty="0">
                <a:solidFill>
                  <a:srgbClr val="0000FF"/>
                </a:solidFill>
                <a:latin typeface="Times New Roman" panose="02020603050405020304" pitchFamily="18" charset="0"/>
                <a:cs typeface="Times New Roman" panose="02020603050405020304" pitchFamily="18" charset="0"/>
              </a:rPr>
              <a:t>1</a:t>
            </a:r>
            <a:r>
              <a:rPr lang="vi-VN" altLang="en-US" sz="3200" b="1" dirty="0">
                <a:solidFill>
                  <a:srgbClr val="0000FF"/>
                </a:solidFill>
                <a:latin typeface="Times New Roman" panose="02020603050405020304" pitchFamily="18" charset="0"/>
                <a:cs typeface="Times New Roman" panose="02020603050405020304" pitchFamily="18" charset="0"/>
              </a:rPr>
              <a:t>. </a:t>
            </a:r>
            <a:r>
              <a:rPr lang="vi-VN" altLang="en-US" sz="3200" b="1" dirty="0">
                <a:solidFill>
                  <a:srgbClr val="0000FF"/>
                </a:solidFill>
                <a:cs typeface="Times New Roman" panose="02020603050405020304" pitchFamily="18" charset="0"/>
              </a:rPr>
              <a:t>Nhân tố tiến hoá:</a:t>
            </a:r>
            <a:r>
              <a:rPr lang="vi-VN" altLang="en-US" sz="3200" dirty="0">
                <a:solidFill>
                  <a:srgbClr val="0000FF"/>
                </a:solidFill>
                <a:cs typeface="Times New Roman" panose="02020603050405020304" pitchFamily="18" charset="0"/>
              </a:rPr>
              <a:t> </a:t>
            </a:r>
            <a:r>
              <a:rPr lang="vi-VN" altLang="en-US" sz="3200" dirty="0">
                <a:solidFill>
                  <a:srgbClr val="000000"/>
                </a:solidFill>
                <a:cs typeface="Times New Roman" panose="02020603050405020304" pitchFamily="18" charset="0"/>
              </a:rPr>
              <a:t>biến dị, di truyền và chọn lọc.</a:t>
            </a:r>
            <a:br>
              <a:rPr lang="vi-VN" altLang="en-US" sz="3200" dirty="0">
                <a:cs typeface="Times New Roman" panose="02020603050405020304" pitchFamily="18" charset="0"/>
              </a:rPr>
            </a:br>
            <a:endParaRPr lang="vi-VN" altLang="en-US" sz="3200" dirty="0"/>
          </a:p>
        </p:txBody>
      </p:sp>
      <p:sp>
        <p:nvSpPr>
          <p:cNvPr id="3" name="Content Placeholder 2">
            <a:extLst>
              <a:ext uri="{FF2B5EF4-FFF2-40B4-BE49-F238E27FC236}">
                <a16:creationId xmlns:a16="http://schemas.microsoft.com/office/drawing/2014/main" id="{D09EF048-9E53-4E04-A4D4-3DF719B8C8B9}"/>
              </a:ext>
            </a:extLst>
          </p:cNvPr>
          <p:cNvSpPr>
            <a:spLocks noGrp="1"/>
          </p:cNvSpPr>
          <p:nvPr>
            <p:ph idx="1"/>
          </p:nvPr>
        </p:nvSpPr>
        <p:spPr>
          <a:xfrm>
            <a:off x="609600" y="685800"/>
            <a:ext cx="8058150" cy="5895975"/>
          </a:xfrm>
        </p:spPr>
        <p:txBody>
          <a:bodyPr rtlCol="0">
            <a:normAutofit fontScale="92500" lnSpcReduction="20000"/>
          </a:bodyPr>
          <a:lstStyle/>
          <a:p>
            <a:pPr marL="0" indent="0" algn="just" eaLnBrk="1" hangingPunct="1">
              <a:lnSpc>
                <a:spcPct val="150000"/>
              </a:lnSpc>
              <a:buFont typeface="Arial" panose="020B0604020202020204" pitchFamily="34" charset="0"/>
              <a:buNone/>
              <a:defRPr/>
            </a:pPr>
            <a:r>
              <a:rPr lang="en-US" sz="3000" b="1" dirty="0">
                <a:solidFill>
                  <a:srgbClr val="FF0000"/>
                </a:solidFill>
                <a:latin typeface="Times New Roman" panose="02020603050405020304" pitchFamily="18" charset="0"/>
                <a:cs typeface="Times New Roman" panose="02020603050405020304" pitchFamily="18" charset="0"/>
              </a:rPr>
              <a:t>a</a:t>
            </a:r>
            <a:r>
              <a:rPr lang="vi-VN" sz="3000" b="1" dirty="0">
                <a:solidFill>
                  <a:srgbClr val="FF0000"/>
                </a:solidFill>
                <a:latin typeface="Times New Roman" panose="02020603050405020304" pitchFamily="18" charset="0"/>
                <a:cs typeface="Times New Roman" panose="02020603050405020304" pitchFamily="18" charset="0"/>
              </a:rPr>
              <a:t>. Biến dị</a:t>
            </a:r>
            <a:endParaRPr lang="vi-VN" sz="3000" dirty="0">
              <a:solidFill>
                <a:srgbClr val="FF0000"/>
              </a:solidFill>
              <a:latin typeface="Times New Roman" panose="02020603050405020304" pitchFamily="18" charset="0"/>
              <a:cs typeface="Times New Roman" panose="02020603050405020304" pitchFamily="18" charset="0"/>
            </a:endParaRPr>
          </a:p>
          <a:p>
            <a:pPr marL="0" indent="0" algn="just" eaLnBrk="1" hangingPunct="1">
              <a:lnSpc>
                <a:spcPct val="150000"/>
              </a:lnSpc>
              <a:buFont typeface="Arial" panose="020B0604020202020204" pitchFamily="34" charset="0"/>
              <a:buNone/>
              <a:defRPr/>
            </a:pPr>
            <a:r>
              <a:rPr lang="vi-VN" sz="3000" b="1" dirty="0">
                <a:solidFill>
                  <a:srgbClr val="C00000"/>
                </a:solidFill>
                <a:latin typeface="Times New Roman" panose="02020603050405020304" pitchFamily="18" charset="0"/>
                <a:cs typeface="Times New Roman" panose="02020603050405020304" pitchFamily="18" charset="0"/>
              </a:rPr>
              <a:t>Biến dị đồng loạt: </a:t>
            </a:r>
            <a:r>
              <a:rPr lang="vi-VN" sz="3000" dirty="0">
                <a:solidFill>
                  <a:srgbClr val="000000"/>
                </a:solidFill>
                <a:latin typeface="Times New Roman" panose="02020603050405020304" pitchFamily="18" charset="0"/>
                <a:cs typeface="Times New Roman" panose="02020603050405020304" pitchFamily="18" charset="0"/>
              </a:rPr>
              <a:t>phát sinh ở tất cả các cá thể theo 1 hướng xác định tương ứng với điều kiện ngoại cảnh hay tập quán hoạt động, ít có ý nghĩa trong tiến hoá và chọn giống.</a:t>
            </a:r>
            <a:endParaRPr lang="vi-VN" sz="3000" dirty="0">
              <a:latin typeface="Times New Roman" panose="02020603050405020304" pitchFamily="18" charset="0"/>
              <a:cs typeface="Times New Roman" panose="02020603050405020304" pitchFamily="18" charset="0"/>
            </a:endParaRPr>
          </a:p>
          <a:p>
            <a:pPr marL="0" indent="0" algn="just" eaLnBrk="1" hangingPunct="1">
              <a:lnSpc>
                <a:spcPct val="150000"/>
              </a:lnSpc>
              <a:buFont typeface="Arial" panose="020B0604020202020204" pitchFamily="34" charset="0"/>
              <a:buNone/>
              <a:defRPr/>
            </a:pPr>
            <a:r>
              <a:rPr lang="vi-VN" sz="3000" b="1" dirty="0">
                <a:solidFill>
                  <a:srgbClr val="C00000"/>
                </a:solidFill>
                <a:latin typeface="Times New Roman" panose="02020603050405020304" pitchFamily="18" charset="0"/>
                <a:cs typeface="Times New Roman" panose="02020603050405020304" pitchFamily="18" charset="0"/>
              </a:rPr>
              <a:t>Biến dị cá thể: </a:t>
            </a:r>
            <a:r>
              <a:rPr lang="vi-VN" sz="3000" dirty="0">
                <a:solidFill>
                  <a:srgbClr val="000000"/>
                </a:solidFill>
                <a:latin typeface="Times New Roman" panose="02020603050405020304" pitchFamily="18" charset="0"/>
                <a:cs typeface="Times New Roman" panose="02020603050405020304" pitchFamily="18" charset="0"/>
              </a:rPr>
              <a:t>xuất hiện </a:t>
            </a:r>
            <a:r>
              <a:rPr lang="vi-VN" sz="3000" dirty="0">
                <a:solidFill>
                  <a:srgbClr val="0000FF"/>
                </a:solidFill>
                <a:latin typeface="Times New Roman" panose="02020603050405020304" pitchFamily="18" charset="0"/>
                <a:cs typeface="Times New Roman" panose="02020603050405020304" pitchFamily="18" charset="0"/>
              </a:rPr>
              <a:t>trong quá trình sinh sản ở từng cá thể riêng rẽ theo những hướng không xác định, là nguồn nguyên liệu cho tiến hoá và chọn giống</a:t>
            </a:r>
            <a:r>
              <a:rPr lang="vi-VN" sz="3000" dirty="0">
                <a:solidFill>
                  <a:srgbClr val="000000"/>
                </a:solidFill>
                <a:latin typeface="Times New Roman" panose="02020603050405020304" pitchFamily="18" charset="0"/>
                <a:cs typeface="Times New Roman" panose="02020603050405020304" pitchFamily="18" charset="0"/>
              </a:rPr>
              <a:t>.</a:t>
            </a:r>
            <a:endParaRPr lang="vi-VN" sz="3000" dirty="0">
              <a:latin typeface="Times New Roman" panose="02020603050405020304" pitchFamily="18" charset="0"/>
              <a:cs typeface="Times New Roman" panose="02020603050405020304" pitchFamily="18" charset="0"/>
            </a:endParaRPr>
          </a:p>
          <a:p>
            <a:pPr marL="0" indent="0" algn="just" eaLnBrk="1" hangingPunct="1">
              <a:lnSpc>
                <a:spcPct val="150000"/>
              </a:lnSpc>
              <a:buFont typeface="Arial" panose="020B0604020202020204" pitchFamily="34" charset="0"/>
              <a:buNone/>
              <a:defRPr/>
            </a:pPr>
            <a:r>
              <a:rPr lang="en-US" sz="3000" b="1" dirty="0">
                <a:solidFill>
                  <a:srgbClr val="FF0000"/>
                </a:solidFill>
                <a:latin typeface="Times New Roman" panose="02020603050405020304" pitchFamily="18" charset="0"/>
                <a:cs typeface="Times New Roman" panose="02020603050405020304" pitchFamily="18" charset="0"/>
              </a:rPr>
              <a:t>b</a:t>
            </a:r>
            <a:r>
              <a:rPr lang="vi-VN" sz="3000" b="1" dirty="0">
                <a:solidFill>
                  <a:srgbClr val="FF0000"/>
                </a:solidFill>
                <a:latin typeface="Times New Roman" panose="02020603050405020304" pitchFamily="18" charset="0"/>
                <a:cs typeface="Times New Roman" panose="02020603050405020304" pitchFamily="18" charset="0"/>
              </a:rPr>
              <a:t>. Di truyền</a:t>
            </a:r>
            <a:r>
              <a:rPr lang="vi-VN" sz="3000" dirty="0">
                <a:solidFill>
                  <a:srgbClr val="FF0000"/>
                </a:solidFill>
                <a:latin typeface="Times New Roman" panose="02020603050405020304" pitchFamily="18" charset="0"/>
                <a:cs typeface="Times New Roman" panose="02020603050405020304" pitchFamily="18" charset="0"/>
              </a:rPr>
              <a:t>: </a:t>
            </a:r>
            <a:r>
              <a:rPr lang="vi-VN" sz="3000" dirty="0">
                <a:solidFill>
                  <a:srgbClr val="000000"/>
                </a:solidFill>
                <a:latin typeface="Times New Roman" panose="02020603050405020304" pitchFamily="18" charset="0"/>
                <a:cs typeface="Times New Roman" panose="02020603050405020304" pitchFamily="18" charset="0"/>
              </a:rPr>
              <a:t>khả năng truyền lại những đặc điểm của bố mẹ cho các thế hệ sau. </a:t>
            </a:r>
            <a:endParaRPr lang="vi-VN" sz="1900" dirty="0"/>
          </a:p>
        </p:txBody>
      </p:sp>
      <p:sp>
        <p:nvSpPr>
          <p:cNvPr id="4" name="Slide Number Placeholder 3">
            <a:extLst>
              <a:ext uri="{FF2B5EF4-FFF2-40B4-BE49-F238E27FC236}">
                <a16:creationId xmlns:a16="http://schemas.microsoft.com/office/drawing/2014/main" id="{150F75F4-F50F-4B8C-A43E-0BF519DBBA2F}"/>
              </a:ext>
            </a:extLst>
          </p:cNvPr>
          <p:cNvSpPr>
            <a:spLocks noGrp="1"/>
          </p:cNvSpPr>
          <p:nvPr>
            <p:ph type="sldNum" sz="quarter" idx="12"/>
          </p:nvPr>
        </p:nvSpPr>
        <p:spPr/>
        <p:txBody>
          <a:bodyPr/>
          <a:lstStyle>
            <a:lvl1pPr>
              <a:defRPr sz="2400" b="1">
                <a:solidFill>
                  <a:schemeClr val="tx1"/>
                </a:solidFill>
                <a:latin typeface="Times New Roman" panose="02020603050405020304" pitchFamily="18" charset="0"/>
                <a:cs typeface="Times New Roman" panose="02020603050405020304" pitchFamily="18" charset="0"/>
              </a:defRPr>
            </a:lvl1pPr>
            <a:lvl2pPr marL="742950" indent="-285750">
              <a:defRPr sz="2400" b="1">
                <a:solidFill>
                  <a:schemeClr val="tx1"/>
                </a:solidFill>
                <a:latin typeface="Times New Roman" panose="02020603050405020304" pitchFamily="18" charset="0"/>
                <a:cs typeface="Times New Roman" panose="02020603050405020304" pitchFamily="18" charset="0"/>
              </a:defRPr>
            </a:lvl2pPr>
            <a:lvl3pPr marL="1143000" indent="-228600">
              <a:defRPr sz="2400" b="1">
                <a:solidFill>
                  <a:schemeClr val="tx1"/>
                </a:solidFill>
                <a:latin typeface="Times New Roman" panose="02020603050405020304" pitchFamily="18" charset="0"/>
                <a:cs typeface="Times New Roman" panose="02020603050405020304" pitchFamily="18" charset="0"/>
              </a:defRPr>
            </a:lvl3pPr>
            <a:lvl4pPr marL="1600200" indent="-228600">
              <a:defRPr sz="2400" b="1">
                <a:solidFill>
                  <a:schemeClr val="tx1"/>
                </a:solidFill>
                <a:latin typeface="Times New Roman" panose="02020603050405020304" pitchFamily="18" charset="0"/>
                <a:cs typeface="Times New Roman" panose="02020603050405020304" pitchFamily="18" charset="0"/>
              </a:defRPr>
            </a:lvl4pPr>
            <a:lvl5pPr marL="2057400" indent="-228600">
              <a:defRPr sz="2400" b="1">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cs typeface="Times New Roman" panose="02020603050405020304" pitchFamily="18" charset="0"/>
              </a:defRPr>
            </a:lvl9pPr>
          </a:lstStyle>
          <a:p>
            <a:fld id="{1CB87C2C-2B8B-46DA-B5E9-9B803FCD88C0}" type="slidenum">
              <a:rPr lang="en-US" altLang="en-US" sz="900">
                <a:solidFill>
                  <a:srgbClr val="898989"/>
                </a:solidFill>
              </a:rPr>
              <a:pPr/>
              <a:t>20</a:t>
            </a:fld>
            <a:endParaRPr lang="en-US" altLang="en-US" sz="900">
              <a:solidFill>
                <a:srgbClr val="898989"/>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Title 1">
            <a:extLst>
              <a:ext uri="{FF2B5EF4-FFF2-40B4-BE49-F238E27FC236}">
                <a16:creationId xmlns:a16="http://schemas.microsoft.com/office/drawing/2014/main" id="{27C7A135-FA2D-4514-BCBB-E467C00640D2}"/>
              </a:ext>
            </a:extLst>
          </p:cNvPr>
          <p:cNvSpPr>
            <a:spLocks noGrp="1"/>
          </p:cNvSpPr>
          <p:nvPr>
            <p:ph type="title"/>
          </p:nvPr>
        </p:nvSpPr>
        <p:spPr>
          <a:xfrm>
            <a:off x="228600" y="152400"/>
            <a:ext cx="8915400" cy="1066800"/>
          </a:xfrm>
        </p:spPr>
        <p:txBody>
          <a:bodyPr/>
          <a:lstStyle/>
          <a:p>
            <a:pPr eaLnBrk="1" hangingPunct="1"/>
            <a:r>
              <a:rPr lang="en-US" altLang="en-US" sz="3200" b="1" dirty="0">
                <a:solidFill>
                  <a:srgbClr val="0000FF"/>
                </a:solidFill>
                <a:latin typeface="Times New Roman" panose="02020603050405020304" pitchFamily="18" charset="0"/>
                <a:cs typeface="Times New Roman" panose="02020603050405020304" pitchFamily="18" charset="0"/>
              </a:rPr>
              <a:t>1</a:t>
            </a:r>
            <a:r>
              <a:rPr lang="vi-VN" altLang="en-US" sz="3200" b="1" dirty="0">
                <a:solidFill>
                  <a:srgbClr val="0000FF"/>
                </a:solidFill>
                <a:cs typeface="Times New Roman" panose="02020603050405020304" pitchFamily="18" charset="0"/>
              </a:rPr>
              <a:t>. Nhân tố tiến hoá:</a:t>
            </a:r>
            <a:r>
              <a:rPr lang="vi-VN" altLang="en-US" sz="3200" dirty="0">
                <a:solidFill>
                  <a:srgbClr val="0000FF"/>
                </a:solidFill>
                <a:cs typeface="Times New Roman" panose="02020603050405020304" pitchFamily="18" charset="0"/>
              </a:rPr>
              <a:t> </a:t>
            </a:r>
            <a:r>
              <a:rPr lang="vi-VN" altLang="en-US" sz="3200" dirty="0">
                <a:cs typeface="Times New Roman" panose="02020603050405020304" pitchFamily="18" charset="0"/>
              </a:rPr>
              <a:t>biến dị, di truyền và chọn lọc.</a:t>
            </a:r>
            <a:endParaRPr lang="vi-VN" altLang="en-US" dirty="0"/>
          </a:p>
        </p:txBody>
      </p:sp>
      <p:graphicFrame>
        <p:nvGraphicFramePr>
          <p:cNvPr id="5" name="Content Placeholder 4">
            <a:extLst>
              <a:ext uri="{FF2B5EF4-FFF2-40B4-BE49-F238E27FC236}">
                <a16:creationId xmlns:a16="http://schemas.microsoft.com/office/drawing/2014/main" id="{B40BF93D-AD5F-4D17-9246-BD6BB178C2F5}"/>
              </a:ext>
            </a:extLst>
          </p:cNvPr>
          <p:cNvGraphicFramePr>
            <a:graphicFrameLocks noGrp="1"/>
          </p:cNvGraphicFramePr>
          <p:nvPr>
            <p:ph idx="1"/>
          </p:nvPr>
        </p:nvGraphicFramePr>
        <p:xfrm>
          <a:off x="244475" y="1828800"/>
          <a:ext cx="8518525" cy="4740274"/>
        </p:xfrm>
        <a:graphic>
          <a:graphicData uri="http://schemas.openxmlformats.org/drawingml/2006/table">
            <a:tbl>
              <a:tblPr firstRow="1" bandRow="1">
                <a:tableStyleId>{5C22544A-7EE6-4342-B048-85BDC9FD1C3A}</a:tableStyleId>
              </a:tblPr>
              <a:tblGrid>
                <a:gridCol w="2133573">
                  <a:extLst>
                    <a:ext uri="{9D8B030D-6E8A-4147-A177-3AD203B41FA5}">
                      <a16:colId xmlns:a16="http://schemas.microsoft.com/office/drawing/2014/main" val="20000"/>
                    </a:ext>
                  </a:extLst>
                </a:gridCol>
                <a:gridCol w="3340057">
                  <a:extLst>
                    <a:ext uri="{9D8B030D-6E8A-4147-A177-3AD203B41FA5}">
                      <a16:colId xmlns:a16="http://schemas.microsoft.com/office/drawing/2014/main" val="20001"/>
                    </a:ext>
                  </a:extLst>
                </a:gridCol>
                <a:gridCol w="3044895">
                  <a:extLst>
                    <a:ext uri="{9D8B030D-6E8A-4147-A177-3AD203B41FA5}">
                      <a16:colId xmlns:a16="http://schemas.microsoft.com/office/drawing/2014/main" val="20002"/>
                    </a:ext>
                  </a:extLst>
                </a:gridCol>
              </a:tblGrid>
              <a:tr h="714182">
                <a:tc>
                  <a:txBody>
                    <a:bodyPr/>
                    <a:lstStyle/>
                    <a:p>
                      <a:endParaRPr lang="vi-VN" sz="2400" dirty="0">
                        <a:latin typeface="+mj-lt"/>
                      </a:endParaRPr>
                    </a:p>
                  </a:txBody>
                  <a:tcPr marL="91439" marR="91439" marT="45722" marB="45722"/>
                </a:tc>
                <a:tc>
                  <a:txBody>
                    <a:bodyPr/>
                    <a:lstStyle/>
                    <a:p>
                      <a:r>
                        <a:rPr lang="vi-VN" sz="2800" dirty="0">
                          <a:latin typeface="+mj-lt"/>
                        </a:rPr>
                        <a:t>Chọn</a:t>
                      </a:r>
                      <a:r>
                        <a:rPr lang="vi-VN" sz="2800" baseline="0" dirty="0">
                          <a:latin typeface="+mj-lt"/>
                        </a:rPr>
                        <a:t> lọc nhân tạo</a:t>
                      </a:r>
                      <a:endParaRPr lang="vi-VN" sz="2800" dirty="0">
                        <a:latin typeface="+mj-lt"/>
                      </a:endParaRPr>
                    </a:p>
                  </a:txBody>
                  <a:tcPr marL="91439" marR="91439" marT="45722" marB="45722" anchor="ctr"/>
                </a:tc>
                <a:tc>
                  <a:txBody>
                    <a:bodyPr/>
                    <a:lstStyle/>
                    <a:p>
                      <a:r>
                        <a:rPr lang="vi-VN" sz="2800" dirty="0">
                          <a:latin typeface="+mj-lt"/>
                        </a:rPr>
                        <a:t>Chọn</a:t>
                      </a:r>
                      <a:r>
                        <a:rPr lang="vi-VN" sz="2800" baseline="0" dirty="0">
                          <a:latin typeface="+mj-lt"/>
                        </a:rPr>
                        <a:t> lọc tự nhiên</a:t>
                      </a:r>
                      <a:endParaRPr lang="vi-VN" sz="2800" dirty="0">
                        <a:latin typeface="+mj-lt"/>
                      </a:endParaRPr>
                    </a:p>
                  </a:txBody>
                  <a:tcPr marL="91439" marR="91439" marT="45722" marB="45722" anchor="ctr"/>
                </a:tc>
                <a:extLst>
                  <a:ext uri="{0D108BD9-81ED-4DB2-BD59-A6C34878D82A}">
                    <a16:rowId xmlns:a16="http://schemas.microsoft.com/office/drawing/2014/main" val="10000"/>
                  </a:ext>
                </a:extLst>
              </a:tr>
              <a:tr h="1006523">
                <a:tc>
                  <a:txBody>
                    <a:bodyPr/>
                    <a:lstStyle/>
                    <a:p>
                      <a:pPr algn="ctr"/>
                      <a:r>
                        <a:rPr lang="vi-VN" sz="2800" b="1" dirty="0">
                          <a:latin typeface="+mj-lt"/>
                        </a:rPr>
                        <a:t>Cơ</a:t>
                      </a:r>
                      <a:r>
                        <a:rPr lang="vi-VN" sz="2800" b="1" baseline="0" dirty="0">
                          <a:latin typeface="+mj-lt"/>
                        </a:rPr>
                        <a:t> sở</a:t>
                      </a:r>
                      <a:endParaRPr lang="vi-VN" sz="2800" b="1" dirty="0">
                        <a:latin typeface="+mj-lt"/>
                      </a:endParaRPr>
                    </a:p>
                  </a:txBody>
                  <a:tcPr marL="91439" marR="91439" marT="45722" marB="45722" anchor="ctr"/>
                </a:tc>
                <a:tc>
                  <a:txBody>
                    <a:bodyPr/>
                    <a:lstStyle/>
                    <a:p>
                      <a:endParaRPr lang="vi-VN" sz="2400" dirty="0">
                        <a:latin typeface="+mj-lt"/>
                      </a:endParaRPr>
                    </a:p>
                  </a:txBody>
                  <a:tcPr marL="91439" marR="91439" marT="45722" marB="45722"/>
                </a:tc>
                <a:tc>
                  <a:txBody>
                    <a:bodyPr/>
                    <a:lstStyle/>
                    <a:p>
                      <a:endParaRPr lang="vi-VN" sz="2400" dirty="0">
                        <a:latin typeface="+mj-lt"/>
                      </a:endParaRPr>
                    </a:p>
                  </a:txBody>
                  <a:tcPr marL="91439" marR="91439" marT="45722" marB="45722"/>
                </a:tc>
                <a:extLst>
                  <a:ext uri="{0D108BD9-81ED-4DB2-BD59-A6C34878D82A}">
                    <a16:rowId xmlns:a16="http://schemas.microsoft.com/office/drawing/2014/main" val="10001"/>
                  </a:ext>
                </a:extLst>
              </a:tr>
              <a:tr h="1006523">
                <a:tc>
                  <a:txBody>
                    <a:bodyPr/>
                    <a:lstStyle/>
                    <a:p>
                      <a:pPr algn="ctr"/>
                      <a:r>
                        <a:rPr lang="vi-VN" sz="2800" b="1" dirty="0">
                          <a:latin typeface="+mj-lt"/>
                        </a:rPr>
                        <a:t>Nội</a:t>
                      </a:r>
                      <a:r>
                        <a:rPr lang="vi-VN" sz="2800" b="1" baseline="0" dirty="0">
                          <a:latin typeface="+mj-lt"/>
                        </a:rPr>
                        <a:t> dung</a:t>
                      </a:r>
                      <a:endParaRPr lang="vi-VN" sz="2800" b="1" dirty="0">
                        <a:latin typeface="+mj-lt"/>
                      </a:endParaRPr>
                    </a:p>
                  </a:txBody>
                  <a:tcPr marL="91439" marR="91439" marT="45722" marB="45722" anchor="ctr"/>
                </a:tc>
                <a:tc>
                  <a:txBody>
                    <a:bodyPr/>
                    <a:lstStyle/>
                    <a:p>
                      <a:endParaRPr lang="vi-VN" sz="2400" dirty="0">
                        <a:latin typeface="+mj-lt"/>
                      </a:endParaRPr>
                    </a:p>
                  </a:txBody>
                  <a:tcPr marL="91439" marR="91439" marT="45722" marB="45722"/>
                </a:tc>
                <a:tc>
                  <a:txBody>
                    <a:bodyPr/>
                    <a:lstStyle/>
                    <a:p>
                      <a:endParaRPr lang="vi-VN" sz="2400" dirty="0">
                        <a:latin typeface="+mj-lt"/>
                      </a:endParaRPr>
                    </a:p>
                  </a:txBody>
                  <a:tcPr marL="91439" marR="91439" marT="45722" marB="45722"/>
                </a:tc>
                <a:extLst>
                  <a:ext uri="{0D108BD9-81ED-4DB2-BD59-A6C34878D82A}">
                    <a16:rowId xmlns:a16="http://schemas.microsoft.com/office/drawing/2014/main" val="10002"/>
                  </a:ext>
                </a:extLst>
              </a:tr>
              <a:tr h="1006523">
                <a:tc>
                  <a:txBody>
                    <a:bodyPr/>
                    <a:lstStyle/>
                    <a:p>
                      <a:pPr algn="ctr"/>
                      <a:r>
                        <a:rPr lang="vi-VN" sz="2800" b="1" dirty="0">
                          <a:latin typeface="+mj-lt"/>
                        </a:rPr>
                        <a:t>Kết</a:t>
                      </a:r>
                      <a:r>
                        <a:rPr lang="vi-VN" sz="2800" b="1" baseline="0" dirty="0">
                          <a:latin typeface="+mj-lt"/>
                        </a:rPr>
                        <a:t> quả</a:t>
                      </a:r>
                      <a:endParaRPr lang="vi-VN" sz="2800" b="1" dirty="0">
                        <a:latin typeface="+mj-lt"/>
                      </a:endParaRPr>
                    </a:p>
                  </a:txBody>
                  <a:tcPr marL="91439" marR="91439" marT="45722" marB="45722" anchor="ctr"/>
                </a:tc>
                <a:tc>
                  <a:txBody>
                    <a:bodyPr/>
                    <a:lstStyle/>
                    <a:p>
                      <a:endParaRPr lang="vi-VN" sz="2400">
                        <a:latin typeface="+mj-lt"/>
                      </a:endParaRPr>
                    </a:p>
                  </a:txBody>
                  <a:tcPr marL="91439" marR="91439" marT="45722" marB="45722"/>
                </a:tc>
                <a:tc>
                  <a:txBody>
                    <a:bodyPr/>
                    <a:lstStyle/>
                    <a:p>
                      <a:endParaRPr lang="vi-VN" sz="2400" dirty="0">
                        <a:latin typeface="+mj-lt"/>
                      </a:endParaRPr>
                    </a:p>
                  </a:txBody>
                  <a:tcPr marL="91439" marR="91439" marT="45722" marB="45722"/>
                </a:tc>
                <a:extLst>
                  <a:ext uri="{0D108BD9-81ED-4DB2-BD59-A6C34878D82A}">
                    <a16:rowId xmlns:a16="http://schemas.microsoft.com/office/drawing/2014/main" val="10003"/>
                  </a:ext>
                </a:extLst>
              </a:tr>
              <a:tr h="1006523">
                <a:tc>
                  <a:txBody>
                    <a:bodyPr/>
                    <a:lstStyle/>
                    <a:p>
                      <a:pPr algn="ctr"/>
                      <a:r>
                        <a:rPr lang="vi-VN" sz="2800" b="1" dirty="0">
                          <a:latin typeface="+mj-lt"/>
                        </a:rPr>
                        <a:t>Vai trò</a:t>
                      </a:r>
                    </a:p>
                  </a:txBody>
                  <a:tcPr marL="91439" marR="91439" marT="45722" marB="45722" anchor="ctr"/>
                </a:tc>
                <a:tc>
                  <a:txBody>
                    <a:bodyPr/>
                    <a:lstStyle/>
                    <a:p>
                      <a:endParaRPr lang="vi-VN" sz="2400" dirty="0">
                        <a:latin typeface="+mj-lt"/>
                      </a:endParaRPr>
                    </a:p>
                  </a:txBody>
                  <a:tcPr marL="91439" marR="91439" marT="45722" marB="45722"/>
                </a:tc>
                <a:tc>
                  <a:txBody>
                    <a:bodyPr/>
                    <a:lstStyle/>
                    <a:p>
                      <a:endParaRPr lang="vi-VN" sz="2400" dirty="0">
                        <a:latin typeface="+mj-lt"/>
                      </a:endParaRPr>
                    </a:p>
                  </a:txBody>
                  <a:tcPr marL="91439" marR="91439" marT="45722" marB="45722"/>
                </a:tc>
                <a:extLst>
                  <a:ext uri="{0D108BD9-81ED-4DB2-BD59-A6C34878D82A}">
                    <a16:rowId xmlns:a16="http://schemas.microsoft.com/office/drawing/2014/main" val="10004"/>
                  </a:ext>
                </a:extLst>
              </a:tr>
            </a:tbl>
          </a:graphicData>
        </a:graphic>
      </p:graphicFrame>
      <p:sp>
        <p:nvSpPr>
          <p:cNvPr id="4" name="Slide Number Placeholder 3">
            <a:extLst>
              <a:ext uri="{FF2B5EF4-FFF2-40B4-BE49-F238E27FC236}">
                <a16:creationId xmlns:a16="http://schemas.microsoft.com/office/drawing/2014/main" id="{B7551F73-37A8-4E89-80C1-04B976C88285}"/>
              </a:ext>
            </a:extLst>
          </p:cNvPr>
          <p:cNvSpPr>
            <a:spLocks noGrp="1"/>
          </p:cNvSpPr>
          <p:nvPr>
            <p:ph type="sldNum" sz="quarter" idx="12"/>
          </p:nvPr>
        </p:nvSpPr>
        <p:spPr/>
        <p:txBody>
          <a:bodyPr/>
          <a:lstStyle>
            <a:lvl1pPr>
              <a:defRPr sz="2400" b="1">
                <a:solidFill>
                  <a:schemeClr val="tx1"/>
                </a:solidFill>
                <a:latin typeface="Times New Roman" panose="02020603050405020304" pitchFamily="18" charset="0"/>
                <a:cs typeface="Times New Roman" panose="02020603050405020304" pitchFamily="18" charset="0"/>
              </a:defRPr>
            </a:lvl1pPr>
            <a:lvl2pPr marL="742950" indent="-285750">
              <a:defRPr sz="2400" b="1">
                <a:solidFill>
                  <a:schemeClr val="tx1"/>
                </a:solidFill>
                <a:latin typeface="Times New Roman" panose="02020603050405020304" pitchFamily="18" charset="0"/>
                <a:cs typeface="Times New Roman" panose="02020603050405020304" pitchFamily="18" charset="0"/>
              </a:defRPr>
            </a:lvl2pPr>
            <a:lvl3pPr marL="1143000" indent="-228600">
              <a:defRPr sz="2400" b="1">
                <a:solidFill>
                  <a:schemeClr val="tx1"/>
                </a:solidFill>
                <a:latin typeface="Times New Roman" panose="02020603050405020304" pitchFamily="18" charset="0"/>
                <a:cs typeface="Times New Roman" panose="02020603050405020304" pitchFamily="18" charset="0"/>
              </a:defRPr>
            </a:lvl3pPr>
            <a:lvl4pPr marL="1600200" indent="-228600">
              <a:defRPr sz="2400" b="1">
                <a:solidFill>
                  <a:schemeClr val="tx1"/>
                </a:solidFill>
                <a:latin typeface="Times New Roman" panose="02020603050405020304" pitchFamily="18" charset="0"/>
                <a:cs typeface="Times New Roman" panose="02020603050405020304" pitchFamily="18" charset="0"/>
              </a:defRPr>
            </a:lvl4pPr>
            <a:lvl5pPr marL="2057400" indent="-228600">
              <a:defRPr sz="2400" b="1">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cs typeface="Times New Roman" panose="02020603050405020304" pitchFamily="18" charset="0"/>
              </a:defRPr>
            </a:lvl9pPr>
          </a:lstStyle>
          <a:p>
            <a:fld id="{6EFC077E-180B-4233-A8AC-257D1A0FB815}" type="slidenum">
              <a:rPr lang="en-US" altLang="en-US" sz="900">
                <a:solidFill>
                  <a:srgbClr val="898989"/>
                </a:solidFill>
              </a:rPr>
              <a:pPr/>
              <a:t>21</a:t>
            </a:fld>
            <a:endParaRPr lang="en-US" altLang="en-US" sz="900">
              <a:solidFill>
                <a:srgbClr val="898989"/>
              </a:solidFill>
            </a:endParaRPr>
          </a:p>
        </p:txBody>
      </p:sp>
      <p:sp>
        <p:nvSpPr>
          <p:cNvPr id="86046" name="TextBox 1">
            <a:extLst>
              <a:ext uri="{FF2B5EF4-FFF2-40B4-BE49-F238E27FC236}">
                <a16:creationId xmlns:a16="http://schemas.microsoft.com/office/drawing/2014/main" id="{EBFBFD42-DB90-4FF6-8F26-BA1933824369}"/>
              </a:ext>
            </a:extLst>
          </p:cNvPr>
          <p:cNvSpPr txBox="1">
            <a:spLocks noChangeArrowheads="1"/>
          </p:cNvSpPr>
          <p:nvPr/>
        </p:nvSpPr>
        <p:spPr bwMode="auto">
          <a:xfrm>
            <a:off x="685800" y="1066800"/>
            <a:ext cx="4572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Times New Roman" panose="02020603050405020304" pitchFamily="18" charset="0"/>
                <a:cs typeface="Times New Roman" panose="02020603050405020304" pitchFamily="18" charset="0"/>
              </a:defRPr>
            </a:lvl1pPr>
            <a:lvl2pPr marL="742950" indent="-285750">
              <a:defRPr sz="2400" b="1">
                <a:solidFill>
                  <a:schemeClr val="tx1"/>
                </a:solidFill>
                <a:latin typeface="Times New Roman" panose="02020603050405020304" pitchFamily="18" charset="0"/>
                <a:cs typeface="Times New Roman" panose="02020603050405020304" pitchFamily="18" charset="0"/>
              </a:defRPr>
            </a:lvl2pPr>
            <a:lvl3pPr marL="1143000" indent="-228600">
              <a:defRPr sz="2400" b="1">
                <a:solidFill>
                  <a:schemeClr val="tx1"/>
                </a:solidFill>
                <a:latin typeface="Times New Roman" panose="02020603050405020304" pitchFamily="18" charset="0"/>
                <a:cs typeface="Times New Roman" panose="02020603050405020304" pitchFamily="18" charset="0"/>
              </a:defRPr>
            </a:lvl3pPr>
            <a:lvl4pPr marL="1600200" indent="-228600">
              <a:defRPr sz="2400" b="1">
                <a:solidFill>
                  <a:schemeClr val="tx1"/>
                </a:solidFill>
                <a:latin typeface="Times New Roman" panose="02020603050405020304" pitchFamily="18" charset="0"/>
                <a:cs typeface="Times New Roman" panose="02020603050405020304" pitchFamily="18" charset="0"/>
              </a:defRPr>
            </a:lvl4pPr>
            <a:lvl5pPr marL="2057400" indent="-228600">
              <a:defRPr sz="2400" b="1">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cs typeface="Times New Roman" panose="02020603050405020304" pitchFamily="18" charset="0"/>
              </a:defRPr>
            </a:lvl9pPr>
          </a:lstStyle>
          <a:p>
            <a:r>
              <a:rPr lang="en-US" altLang="en-US" sz="3200">
                <a:solidFill>
                  <a:srgbClr val="FF0000"/>
                </a:solidFill>
              </a:rPr>
              <a:t>c</a:t>
            </a:r>
            <a:r>
              <a:rPr lang="vi-VN" altLang="en-US" sz="3200">
                <a:solidFill>
                  <a:srgbClr val="FF0000"/>
                </a:solidFill>
              </a:rPr>
              <a:t>. </a:t>
            </a:r>
            <a:r>
              <a:rPr lang="vi-VN" altLang="en-US" sz="3200" dirty="0">
                <a:solidFill>
                  <a:srgbClr val="FF0000"/>
                </a:solidFill>
              </a:rPr>
              <a:t>Chọn lọc</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descr="ga rung.jpg">
            <a:extLst>
              <a:ext uri="{FF2B5EF4-FFF2-40B4-BE49-F238E27FC236}">
                <a16:creationId xmlns:a16="http://schemas.microsoft.com/office/drawing/2014/main" id="{802EB521-F214-4FE6-B461-95D81E6AB5C1}"/>
              </a:ext>
            </a:extLst>
          </p:cNvPr>
          <p:cNvPicPr>
            <a:picLocks noChangeAspect="1"/>
          </p:cNvPicPr>
          <p:nvPr/>
        </p:nvPicPr>
        <p:blipFill>
          <a:blip r:embed="rId3"/>
          <a:stretch>
            <a:fillRect/>
          </a:stretch>
        </p:blipFill>
        <p:spPr>
          <a:xfrm>
            <a:off x="2971800" y="2743200"/>
            <a:ext cx="2819400" cy="285457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9" name="Picture 18" descr="ga-choi.jpg">
            <a:extLst>
              <a:ext uri="{FF2B5EF4-FFF2-40B4-BE49-F238E27FC236}">
                <a16:creationId xmlns:a16="http://schemas.microsoft.com/office/drawing/2014/main" id="{1C14E8FB-931D-42D9-8703-44E679D2CD73}"/>
              </a:ext>
            </a:extLst>
          </p:cNvPr>
          <p:cNvPicPr>
            <a:picLocks noChangeAspect="1"/>
          </p:cNvPicPr>
          <p:nvPr/>
        </p:nvPicPr>
        <p:blipFill>
          <a:blip r:embed="rId4"/>
          <a:stretch>
            <a:fillRect/>
          </a:stretch>
        </p:blipFill>
        <p:spPr>
          <a:xfrm>
            <a:off x="152400" y="3429000"/>
            <a:ext cx="2370931" cy="290801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20" name="Picture 19" descr="GaLogo(huongtrung).jpg.jpg">
            <a:extLst>
              <a:ext uri="{FF2B5EF4-FFF2-40B4-BE49-F238E27FC236}">
                <a16:creationId xmlns:a16="http://schemas.microsoft.com/office/drawing/2014/main" id="{9B69A7AC-C894-4934-820D-89CC54B1DB7F}"/>
              </a:ext>
            </a:extLst>
          </p:cNvPr>
          <p:cNvPicPr>
            <a:picLocks noChangeAspect="1"/>
          </p:cNvPicPr>
          <p:nvPr/>
        </p:nvPicPr>
        <p:blipFill>
          <a:blip r:embed="rId5"/>
          <a:stretch>
            <a:fillRect/>
          </a:stretch>
        </p:blipFill>
        <p:spPr>
          <a:xfrm>
            <a:off x="6629400" y="3886200"/>
            <a:ext cx="2438400" cy="215842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22" name="Picture 21" descr="thelongesttailtheonagadil0.jpg">
            <a:extLst>
              <a:ext uri="{FF2B5EF4-FFF2-40B4-BE49-F238E27FC236}">
                <a16:creationId xmlns:a16="http://schemas.microsoft.com/office/drawing/2014/main" id="{5B400D3E-E418-4647-987D-B1EA9B1F640C}"/>
              </a:ext>
            </a:extLst>
          </p:cNvPr>
          <p:cNvPicPr>
            <a:picLocks noChangeAspect="1"/>
          </p:cNvPicPr>
          <p:nvPr/>
        </p:nvPicPr>
        <p:blipFill rotWithShape="1">
          <a:blip r:embed="rId6"/>
          <a:srcRect/>
          <a:stretch/>
        </p:blipFill>
        <p:spPr>
          <a:xfrm>
            <a:off x="6134100" y="152400"/>
            <a:ext cx="2933700" cy="2900363"/>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23" name="TextBox 22">
            <a:extLst>
              <a:ext uri="{FF2B5EF4-FFF2-40B4-BE49-F238E27FC236}">
                <a16:creationId xmlns:a16="http://schemas.microsoft.com/office/drawing/2014/main" id="{E82283E9-4C3C-4127-8DE6-D8E54FF1DD74}"/>
              </a:ext>
            </a:extLst>
          </p:cNvPr>
          <p:cNvSpPr txBox="1">
            <a:spLocks noChangeArrowheads="1"/>
          </p:cNvSpPr>
          <p:nvPr/>
        </p:nvSpPr>
        <p:spPr bwMode="auto">
          <a:xfrm>
            <a:off x="6553200" y="6045200"/>
            <a:ext cx="25146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Times New Roman" panose="02020603050405020304" pitchFamily="18" charset="0"/>
                <a:cs typeface="Times New Roman" panose="02020603050405020304" pitchFamily="18" charset="0"/>
              </a:defRPr>
            </a:lvl1pPr>
            <a:lvl2pPr marL="742950" indent="-285750">
              <a:defRPr sz="2400" b="1">
                <a:solidFill>
                  <a:schemeClr val="tx1"/>
                </a:solidFill>
                <a:latin typeface="Times New Roman" panose="02020603050405020304" pitchFamily="18" charset="0"/>
                <a:cs typeface="Times New Roman" panose="02020603050405020304" pitchFamily="18" charset="0"/>
              </a:defRPr>
            </a:lvl2pPr>
            <a:lvl3pPr marL="1143000" indent="-228600">
              <a:defRPr sz="2400" b="1">
                <a:solidFill>
                  <a:schemeClr val="tx1"/>
                </a:solidFill>
                <a:latin typeface="Times New Roman" panose="02020603050405020304" pitchFamily="18" charset="0"/>
                <a:cs typeface="Times New Roman" panose="02020603050405020304" pitchFamily="18" charset="0"/>
              </a:defRPr>
            </a:lvl3pPr>
            <a:lvl4pPr marL="1600200" indent="-228600">
              <a:defRPr sz="2400" b="1">
                <a:solidFill>
                  <a:schemeClr val="tx1"/>
                </a:solidFill>
                <a:latin typeface="Times New Roman" panose="02020603050405020304" pitchFamily="18" charset="0"/>
                <a:cs typeface="Times New Roman" panose="02020603050405020304" pitchFamily="18" charset="0"/>
              </a:defRPr>
            </a:lvl4pPr>
            <a:lvl5pPr marL="2057400" indent="-228600">
              <a:defRPr sz="2400" b="1">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cs typeface="Times New Roman" panose="02020603050405020304" pitchFamily="18" charset="0"/>
              </a:defRPr>
            </a:lvl9pPr>
          </a:lstStyle>
          <a:p>
            <a:pPr algn="ctr" eaLnBrk="1" hangingPunct="1"/>
            <a:r>
              <a:rPr lang="en-US" altLang="en-US" sz="3200">
                <a:solidFill>
                  <a:srgbClr val="000000"/>
                </a:solidFill>
              </a:rPr>
              <a:t>Gà trứng</a:t>
            </a:r>
          </a:p>
        </p:txBody>
      </p:sp>
      <p:sp>
        <p:nvSpPr>
          <p:cNvPr id="24" name="TextBox 23">
            <a:extLst>
              <a:ext uri="{FF2B5EF4-FFF2-40B4-BE49-F238E27FC236}">
                <a16:creationId xmlns:a16="http://schemas.microsoft.com/office/drawing/2014/main" id="{911EB58C-2095-42A9-A807-CE8D81F40430}"/>
              </a:ext>
            </a:extLst>
          </p:cNvPr>
          <p:cNvSpPr txBox="1">
            <a:spLocks noChangeArrowheads="1"/>
          </p:cNvSpPr>
          <p:nvPr/>
        </p:nvSpPr>
        <p:spPr bwMode="auto">
          <a:xfrm>
            <a:off x="304800" y="2752725"/>
            <a:ext cx="2217738"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Times New Roman" panose="02020603050405020304" pitchFamily="18" charset="0"/>
                <a:cs typeface="Times New Roman" panose="02020603050405020304" pitchFamily="18" charset="0"/>
              </a:defRPr>
            </a:lvl1pPr>
            <a:lvl2pPr marL="742950" indent="-285750">
              <a:defRPr sz="2400" b="1">
                <a:solidFill>
                  <a:schemeClr val="tx1"/>
                </a:solidFill>
                <a:latin typeface="Times New Roman" panose="02020603050405020304" pitchFamily="18" charset="0"/>
                <a:cs typeface="Times New Roman" panose="02020603050405020304" pitchFamily="18" charset="0"/>
              </a:defRPr>
            </a:lvl2pPr>
            <a:lvl3pPr marL="1143000" indent="-228600">
              <a:defRPr sz="2400" b="1">
                <a:solidFill>
                  <a:schemeClr val="tx1"/>
                </a:solidFill>
                <a:latin typeface="Times New Roman" panose="02020603050405020304" pitchFamily="18" charset="0"/>
                <a:cs typeface="Times New Roman" panose="02020603050405020304" pitchFamily="18" charset="0"/>
              </a:defRPr>
            </a:lvl3pPr>
            <a:lvl4pPr marL="1600200" indent="-228600">
              <a:defRPr sz="2400" b="1">
                <a:solidFill>
                  <a:schemeClr val="tx1"/>
                </a:solidFill>
                <a:latin typeface="Times New Roman" panose="02020603050405020304" pitchFamily="18" charset="0"/>
                <a:cs typeface="Times New Roman" panose="02020603050405020304" pitchFamily="18" charset="0"/>
              </a:defRPr>
            </a:lvl4pPr>
            <a:lvl5pPr marL="2057400" indent="-228600">
              <a:defRPr sz="2400" b="1">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cs typeface="Times New Roman" panose="02020603050405020304" pitchFamily="18" charset="0"/>
              </a:defRPr>
            </a:lvl9pPr>
          </a:lstStyle>
          <a:p>
            <a:pPr algn="ctr" eaLnBrk="1" hangingPunct="1"/>
            <a:r>
              <a:rPr lang="en-US" altLang="en-US" sz="2800">
                <a:solidFill>
                  <a:srgbClr val="000000"/>
                </a:solidFill>
              </a:rPr>
              <a:t>Gà thịt</a:t>
            </a:r>
          </a:p>
        </p:txBody>
      </p:sp>
      <p:sp>
        <p:nvSpPr>
          <p:cNvPr id="25" name="TextBox 24">
            <a:extLst>
              <a:ext uri="{FF2B5EF4-FFF2-40B4-BE49-F238E27FC236}">
                <a16:creationId xmlns:a16="http://schemas.microsoft.com/office/drawing/2014/main" id="{E785645B-AF2A-4B88-8502-0D53B507C5E8}"/>
              </a:ext>
            </a:extLst>
          </p:cNvPr>
          <p:cNvSpPr txBox="1">
            <a:spLocks noChangeArrowheads="1"/>
          </p:cNvSpPr>
          <p:nvPr/>
        </p:nvSpPr>
        <p:spPr bwMode="auto">
          <a:xfrm>
            <a:off x="304800" y="6334125"/>
            <a:ext cx="19812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Times New Roman" panose="02020603050405020304" pitchFamily="18" charset="0"/>
                <a:cs typeface="Times New Roman" panose="02020603050405020304" pitchFamily="18" charset="0"/>
              </a:defRPr>
            </a:lvl1pPr>
            <a:lvl2pPr marL="742950" indent="-285750">
              <a:defRPr sz="2400" b="1">
                <a:solidFill>
                  <a:schemeClr val="tx1"/>
                </a:solidFill>
                <a:latin typeface="Times New Roman" panose="02020603050405020304" pitchFamily="18" charset="0"/>
                <a:cs typeface="Times New Roman" panose="02020603050405020304" pitchFamily="18" charset="0"/>
              </a:defRPr>
            </a:lvl2pPr>
            <a:lvl3pPr marL="1143000" indent="-228600">
              <a:defRPr sz="2400" b="1">
                <a:solidFill>
                  <a:schemeClr val="tx1"/>
                </a:solidFill>
                <a:latin typeface="Times New Roman" panose="02020603050405020304" pitchFamily="18" charset="0"/>
                <a:cs typeface="Times New Roman" panose="02020603050405020304" pitchFamily="18" charset="0"/>
              </a:defRPr>
            </a:lvl3pPr>
            <a:lvl4pPr marL="1600200" indent="-228600">
              <a:defRPr sz="2400" b="1">
                <a:solidFill>
                  <a:schemeClr val="tx1"/>
                </a:solidFill>
                <a:latin typeface="Times New Roman" panose="02020603050405020304" pitchFamily="18" charset="0"/>
                <a:cs typeface="Times New Roman" panose="02020603050405020304" pitchFamily="18" charset="0"/>
              </a:defRPr>
            </a:lvl4pPr>
            <a:lvl5pPr marL="2057400" indent="-228600">
              <a:defRPr sz="2400" b="1">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cs typeface="Times New Roman" panose="02020603050405020304" pitchFamily="18" charset="0"/>
              </a:defRPr>
            </a:lvl9pPr>
          </a:lstStyle>
          <a:p>
            <a:pPr algn="ctr" eaLnBrk="1" hangingPunct="1"/>
            <a:r>
              <a:rPr lang="en-US" altLang="en-US" sz="2800">
                <a:solidFill>
                  <a:srgbClr val="000000"/>
                </a:solidFill>
              </a:rPr>
              <a:t>Gà chọi</a:t>
            </a:r>
          </a:p>
        </p:txBody>
      </p:sp>
      <p:sp>
        <p:nvSpPr>
          <p:cNvPr id="27" name="TextBox 26">
            <a:extLst>
              <a:ext uri="{FF2B5EF4-FFF2-40B4-BE49-F238E27FC236}">
                <a16:creationId xmlns:a16="http://schemas.microsoft.com/office/drawing/2014/main" id="{5BB2139F-C922-4B88-8297-649DAB076066}"/>
              </a:ext>
            </a:extLst>
          </p:cNvPr>
          <p:cNvSpPr txBox="1">
            <a:spLocks noChangeArrowheads="1"/>
          </p:cNvSpPr>
          <p:nvPr/>
        </p:nvSpPr>
        <p:spPr bwMode="auto">
          <a:xfrm>
            <a:off x="2590800" y="6172200"/>
            <a:ext cx="3856038"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Times New Roman" panose="02020603050405020304" pitchFamily="18" charset="0"/>
                <a:cs typeface="Times New Roman" panose="02020603050405020304" pitchFamily="18" charset="0"/>
              </a:defRPr>
            </a:lvl1pPr>
            <a:lvl2pPr marL="742950" indent="-285750">
              <a:defRPr sz="2400" b="1">
                <a:solidFill>
                  <a:schemeClr val="tx1"/>
                </a:solidFill>
                <a:latin typeface="Times New Roman" panose="02020603050405020304" pitchFamily="18" charset="0"/>
                <a:cs typeface="Times New Roman" panose="02020603050405020304" pitchFamily="18" charset="0"/>
              </a:defRPr>
            </a:lvl2pPr>
            <a:lvl3pPr marL="1143000" indent="-228600">
              <a:defRPr sz="2400" b="1">
                <a:solidFill>
                  <a:schemeClr val="tx1"/>
                </a:solidFill>
                <a:latin typeface="Times New Roman" panose="02020603050405020304" pitchFamily="18" charset="0"/>
                <a:cs typeface="Times New Roman" panose="02020603050405020304" pitchFamily="18" charset="0"/>
              </a:defRPr>
            </a:lvl3pPr>
            <a:lvl4pPr marL="1600200" indent="-228600">
              <a:defRPr sz="2400" b="1">
                <a:solidFill>
                  <a:schemeClr val="tx1"/>
                </a:solidFill>
                <a:latin typeface="Times New Roman" panose="02020603050405020304" pitchFamily="18" charset="0"/>
                <a:cs typeface="Times New Roman" panose="02020603050405020304" pitchFamily="18" charset="0"/>
              </a:defRPr>
            </a:lvl4pPr>
            <a:lvl5pPr marL="2057400" indent="-228600">
              <a:defRPr sz="2400" b="1">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cs typeface="Times New Roman" panose="02020603050405020304" pitchFamily="18" charset="0"/>
              </a:defRPr>
            </a:lvl9pPr>
          </a:lstStyle>
          <a:p>
            <a:pPr algn="ctr" eaLnBrk="1" hangingPunct="1"/>
            <a:r>
              <a:rPr lang="en-US" altLang="en-US" sz="3200">
                <a:solidFill>
                  <a:srgbClr val="000000"/>
                </a:solidFill>
              </a:rPr>
              <a:t>Gà rừng hoang dại</a:t>
            </a:r>
          </a:p>
        </p:txBody>
      </p:sp>
      <p:sp>
        <p:nvSpPr>
          <p:cNvPr id="28" name="TextBox 27">
            <a:extLst>
              <a:ext uri="{FF2B5EF4-FFF2-40B4-BE49-F238E27FC236}">
                <a16:creationId xmlns:a16="http://schemas.microsoft.com/office/drawing/2014/main" id="{F1DED789-DC3A-4B41-AF43-7859D81E0D6B}"/>
              </a:ext>
            </a:extLst>
          </p:cNvPr>
          <p:cNvSpPr txBox="1">
            <a:spLocks noChangeArrowheads="1"/>
          </p:cNvSpPr>
          <p:nvPr/>
        </p:nvSpPr>
        <p:spPr bwMode="auto">
          <a:xfrm>
            <a:off x="6134100" y="3048000"/>
            <a:ext cx="30099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Times New Roman" panose="02020603050405020304" pitchFamily="18" charset="0"/>
                <a:cs typeface="Times New Roman" panose="02020603050405020304" pitchFamily="18" charset="0"/>
              </a:defRPr>
            </a:lvl1pPr>
            <a:lvl2pPr marL="742950" indent="-285750">
              <a:defRPr sz="2400" b="1">
                <a:solidFill>
                  <a:schemeClr val="tx1"/>
                </a:solidFill>
                <a:latin typeface="Times New Roman" panose="02020603050405020304" pitchFamily="18" charset="0"/>
                <a:cs typeface="Times New Roman" panose="02020603050405020304" pitchFamily="18" charset="0"/>
              </a:defRPr>
            </a:lvl2pPr>
            <a:lvl3pPr marL="1143000" indent="-228600">
              <a:defRPr sz="2400" b="1">
                <a:solidFill>
                  <a:schemeClr val="tx1"/>
                </a:solidFill>
                <a:latin typeface="Times New Roman" panose="02020603050405020304" pitchFamily="18" charset="0"/>
                <a:cs typeface="Times New Roman" panose="02020603050405020304" pitchFamily="18" charset="0"/>
              </a:defRPr>
            </a:lvl3pPr>
            <a:lvl4pPr marL="1600200" indent="-228600">
              <a:defRPr sz="2400" b="1">
                <a:solidFill>
                  <a:schemeClr val="tx1"/>
                </a:solidFill>
                <a:latin typeface="Times New Roman" panose="02020603050405020304" pitchFamily="18" charset="0"/>
                <a:cs typeface="Times New Roman" panose="02020603050405020304" pitchFamily="18" charset="0"/>
              </a:defRPr>
            </a:lvl4pPr>
            <a:lvl5pPr marL="2057400" indent="-228600">
              <a:defRPr sz="2400" b="1">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cs typeface="Times New Roman" panose="02020603050405020304" pitchFamily="18" charset="0"/>
              </a:defRPr>
            </a:lvl9pPr>
          </a:lstStyle>
          <a:p>
            <a:pPr algn="ctr" eaLnBrk="1" hangingPunct="1"/>
            <a:r>
              <a:rPr lang="en-US" altLang="en-US" sz="2800">
                <a:solidFill>
                  <a:srgbClr val="000000"/>
                </a:solidFill>
              </a:rPr>
              <a:t>Gà phượng hoàng</a:t>
            </a:r>
          </a:p>
        </p:txBody>
      </p:sp>
      <p:pic>
        <p:nvPicPr>
          <p:cNvPr id="11" name="Picture 10" descr="bnn_1299750095_ga thit.jpg">
            <a:extLst>
              <a:ext uri="{FF2B5EF4-FFF2-40B4-BE49-F238E27FC236}">
                <a16:creationId xmlns:a16="http://schemas.microsoft.com/office/drawing/2014/main" id="{C476B62E-94A1-4D30-80EB-87A432C806E7}"/>
              </a:ext>
            </a:extLst>
          </p:cNvPr>
          <p:cNvPicPr>
            <a:picLocks noChangeAspect="1"/>
          </p:cNvPicPr>
          <p:nvPr/>
        </p:nvPicPr>
        <p:blipFill>
          <a:blip r:embed="rId7"/>
          <a:stretch>
            <a:fillRect/>
          </a:stretch>
        </p:blipFill>
        <p:spPr>
          <a:xfrm>
            <a:off x="0" y="0"/>
            <a:ext cx="3581400" cy="25908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cxnSp>
        <p:nvCxnSpPr>
          <p:cNvPr id="13" name="Straight Arrow Connector 12">
            <a:extLst>
              <a:ext uri="{FF2B5EF4-FFF2-40B4-BE49-F238E27FC236}">
                <a16:creationId xmlns:a16="http://schemas.microsoft.com/office/drawing/2014/main" id="{3F63C451-6106-41C5-A02B-B390AE5E2CFE}"/>
              </a:ext>
            </a:extLst>
          </p:cNvPr>
          <p:cNvCxnSpPr/>
          <p:nvPr/>
        </p:nvCxnSpPr>
        <p:spPr>
          <a:xfrm flipV="1">
            <a:off x="5715000" y="2438400"/>
            <a:ext cx="609600" cy="381000"/>
          </a:xfrm>
          <a:prstGeom prst="straightConnector1">
            <a:avLst/>
          </a:prstGeom>
          <a:ln w="57150">
            <a:tailEnd type="arrow"/>
          </a:ln>
        </p:spPr>
        <p:style>
          <a:lnRef idx="3">
            <a:schemeClr val="dk1"/>
          </a:lnRef>
          <a:fillRef idx="0">
            <a:schemeClr val="dk1"/>
          </a:fillRef>
          <a:effectRef idx="2">
            <a:schemeClr val="dk1"/>
          </a:effectRef>
          <a:fontRef idx="minor">
            <a:schemeClr val="tx1"/>
          </a:fontRef>
        </p:style>
      </p:cxnSp>
      <p:cxnSp>
        <p:nvCxnSpPr>
          <p:cNvPr id="14" name="Straight Arrow Connector 13">
            <a:extLst>
              <a:ext uri="{FF2B5EF4-FFF2-40B4-BE49-F238E27FC236}">
                <a16:creationId xmlns:a16="http://schemas.microsoft.com/office/drawing/2014/main" id="{8CFD95C3-FC6C-4AC8-BC4E-1E872EE1D882}"/>
              </a:ext>
            </a:extLst>
          </p:cNvPr>
          <p:cNvCxnSpPr/>
          <p:nvPr/>
        </p:nvCxnSpPr>
        <p:spPr>
          <a:xfrm>
            <a:off x="5791200" y="4953000"/>
            <a:ext cx="914400" cy="1588"/>
          </a:xfrm>
          <a:prstGeom prst="straightConnector1">
            <a:avLst/>
          </a:prstGeom>
          <a:ln w="57150">
            <a:tailEnd type="arrow"/>
          </a:ln>
        </p:spPr>
        <p:style>
          <a:lnRef idx="3">
            <a:schemeClr val="dk1"/>
          </a:lnRef>
          <a:fillRef idx="0">
            <a:schemeClr val="dk1"/>
          </a:fillRef>
          <a:effectRef idx="2">
            <a:schemeClr val="dk1"/>
          </a:effectRef>
          <a:fontRef idx="minor">
            <a:schemeClr val="tx1"/>
          </a:fontRef>
        </p:style>
      </p:cxnSp>
      <p:cxnSp>
        <p:nvCxnSpPr>
          <p:cNvPr id="16" name="Straight Arrow Connector 15">
            <a:extLst>
              <a:ext uri="{FF2B5EF4-FFF2-40B4-BE49-F238E27FC236}">
                <a16:creationId xmlns:a16="http://schemas.microsoft.com/office/drawing/2014/main" id="{78A47D9F-F7C6-4194-9E3C-24A115BA57F5}"/>
              </a:ext>
            </a:extLst>
          </p:cNvPr>
          <p:cNvCxnSpPr/>
          <p:nvPr/>
        </p:nvCxnSpPr>
        <p:spPr>
          <a:xfrm flipH="1" flipV="1">
            <a:off x="2522538" y="2514600"/>
            <a:ext cx="525462" cy="304800"/>
          </a:xfrm>
          <a:prstGeom prst="straightConnector1">
            <a:avLst/>
          </a:prstGeom>
          <a:ln w="57150">
            <a:tailEnd type="arrow"/>
          </a:ln>
        </p:spPr>
        <p:style>
          <a:lnRef idx="3">
            <a:schemeClr val="dk1"/>
          </a:lnRef>
          <a:fillRef idx="0">
            <a:schemeClr val="dk1"/>
          </a:fillRef>
          <a:effectRef idx="2">
            <a:schemeClr val="dk1"/>
          </a:effectRef>
          <a:fontRef idx="minor">
            <a:schemeClr val="tx1"/>
          </a:fontRef>
        </p:style>
      </p:cxnSp>
      <p:cxnSp>
        <p:nvCxnSpPr>
          <p:cNvPr id="21" name="Straight Arrow Connector 20">
            <a:extLst>
              <a:ext uri="{FF2B5EF4-FFF2-40B4-BE49-F238E27FC236}">
                <a16:creationId xmlns:a16="http://schemas.microsoft.com/office/drawing/2014/main" id="{B9C71D51-5540-43D9-9005-754BEF7011C5}"/>
              </a:ext>
            </a:extLst>
          </p:cNvPr>
          <p:cNvCxnSpPr/>
          <p:nvPr/>
        </p:nvCxnSpPr>
        <p:spPr>
          <a:xfrm flipH="1" flipV="1">
            <a:off x="2590800" y="4883150"/>
            <a:ext cx="398463" cy="525463"/>
          </a:xfrm>
          <a:prstGeom prst="straightConnector1">
            <a:avLst/>
          </a:prstGeom>
          <a:ln w="57150">
            <a:tailEnd type="arrow"/>
          </a:ln>
        </p:spPr>
        <p:style>
          <a:lnRef idx="3">
            <a:schemeClr val="dk1"/>
          </a:lnRef>
          <a:fillRef idx="0">
            <a:schemeClr val="dk1"/>
          </a:fillRef>
          <a:effectRef idx="2">
            <a:schemeClr val="dk1"/>
          </a:effectRef>
          <a:fontRef idx="minor">
            <a:schemeClr val="tx1"/>
          </a:fontRef>
        </p:style>
      </p:cxnSp>
      <p:sp>
        <p:nvSpPr>
          <p:cNvPr id="87056" name="Slide Number Placeholder 1">
            <a:extLst>
              <a:ext uri="{FF2B5EF4-FFF2-40B4-BE49-F238E27FC236}">
                <a16:creationId xmlns:a16="http://schemas.microsoft.com/office/drawing/2014/main" id="{AD6D82F4-152E-4C2E-8E25-3059D2C1DDE5}"/>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imes New Roman" panose="02020603050405020304" pitchFamily="18" charset="0"/>
                <a:cs typeface="Times New Roman" panose="02020603050405020304" pitchFamily="18" charset="0"/>
              </a:defRPr>
            </a:lvl1pPr>
            <a:lvl2pPr marL="742950" indent="-285750">
              <a:defRPr sz="2400" b="1">
                <a:solidFill>
                  <a:schemeClr val="tx1"/>
                </a:solidFill>
                <a:latin typeface="Times New Roman" panose="02020603050405020304" pitchFamily="18" charset="0"/>
                <a:cs typeface="Times New Roman" panose="02020603050405020304" pitchFamily="18" charset="0"/>
              </a:defRPr>
            </a:lvl2pPr>
            <a:lvl3pPr marL="1143000" indent="-228600">
              <a:defRPr sz="2400" b="1">
                <a:solidFill>
                  <a:schemeClr val="tx1"/>
                </a:solidFill>
                <a:latin typeface="Times New Roman" panose="02020603050405020304" pitchFamily="18" charset="0"/>
                <a:cs typeface="Times New Roman" panose="02020603050405020304" pitchFamily="18" charset="0"/>
              </a:defRPr>
            </a:lvl3pPr>
            <a:lvl4pPr marL="1600200" indent="-228600">
              <a:defRPr sz="2400" b="1">
                <a:solidFill>
                  <a:schemeClr val="tx1"/>
                </a:solidFill>
                <a:latin typeface="Times New Roman" panose="02020603050405020304" pitchFamily="18" charset="0"/>
                <a:cs typeface="Times New Roman" panose="02020603050405020304" pitchFamily="18" charset="0"/>
              </a:defRPr>
            </a:lvl4pPr>
            <a:lvl5pPr marL="2057400" indent="-228600">
              <a:defRPr sz="2400" b="1">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cs typeface="Times New Roman" panose="02020603050405020304" pitchFamily="18" charset="0"/>
              </a:defRPr>
            </a:lvl9pPr>
          </a:lstStyle>
          <a:p>
            <a:fld id="{C73BC62A-8880-4824-8603-9AB80EDE0934}" type="slidenum">
              <a:rPr lang="en-US" altLang="en-US" sz="900">
                <a:solidFill>
                  <a:srgbClr val="898989"/>
                </a:solidFill>
              </a:rPr>
              <a:pPr/>
              <a:t>22</a:t>
            </a:fld>
            <a:endParaRPr lang="en-US" altLang="en-US" sz="900">
              <a:solidFill>
                <a:srgbClr val="898989"/>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7"/>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6" presetClass="entr" presetSubtype="26" fill="hold" nodeType="click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barn(inHorizontal)">
                                      <p:cBhvr>
                                        <p:cTn id="13" dur="500"/>
                                        <p:tgtEl>
                                          <p:spTgt spid="16"/>
                                        </p:tgtEl>
                                      </p:cBhvr>
                                    </p:animEffect>
                                  </p:childTnLst>
                                </p:cTn>
                              </p:par>
                              <p:par>
                                <p:cTn id="14" presetID="1" presetClass="entr" presetSubtype="0" fill="hold" grpId="0" nodeType="withEffect">
                                  <p:stCondLst>
                                    <p:cond delay="0"/>
                                  </p:stCondLst>
                                  <p:childTnLst>
                                    <p:set>
                                      <p:cBhvr>
                                        <p:cTn id="15" dur="1" fill="hold">
                                          <p:stCondLst>
                                            <p:cond delay="0"/>
                                          </p:stCondLst>
                                        </p:cTn>
                                        <p:tgtEl>
                                          <p:spTgt spid="25"/>
                                        </p:tgtEl>
                                        <p:attrNameLst>
                                          <p:attrName>style.visibility</p:attrName>
                                        </p:attrNameLst>
                                      </p:cBhvr>
                                      <p:to>
                                        <p:strVal val="visible"/>
                                      </p:to>
                                    </p:set>
                                  </p:childTnLst>
                                </p:cTn>
                              </p:par>
                              <p:par>
                                <p:cTn id="16" presetID="16" presetClass="entr" presetSubtype="26" fill="hold"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barn(inHorizontal)">
                                      <p:cBhvr>
                                        <p:cTn id="18" dur="500"/>
                                        <p:tgtEl>
                                          <p:spTgt spid="11"/>
                                        </p:tgtEl>
                                      </p:cBhvr>
                                    </p:animEffect>
                                  </p:childTnLst>
                                </p:cTn>
                              </p:par>
                              <p:par>
                                <p:cTn id="19" presetID="16" presetClass="entr" presetSubtype="26" fill="hold" nodeType="with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barn(inHorizontal)">
                                      <p:cBhvr>
                                        <p:cTn id="21" dur="500"/>
                                        <p:tgtEl>
                                          <p:spTgt spid="24"/>
                                        </p:tgtEl>
                                      </p:cBhvr>
                                    </p:animEffect>
                                  </p:childTnLst>
                                </p:cTn>
                              </p:par>
                              <p:par>
                                <p:cTn id="22" presetID="16" presetClass="entr" presetSubtype="26" fill="hold" nodeType="with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barn(inHorizontal)">
                                      <p:cBhvr>
                                        <p:cTn id="24" dur="500"/>
                                        <p:tgtEl>
                                          <p:spTgt spid="13"/>
                                        </p:tgtEl>
                                      </p:cBhvr>
                                    </p:animEffect>
                                  </p:childTnLst>
                                </p:cTn>
                              </p:par>
                              <p:par>
                                <p:cTn id="25" presetID="16" presetClass="entr" presetSubtype="26" fill="hold"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barn(inHorizontal)">
                                      <p:cBhvr>
                                        <p:cTn id="27" dur="500"/>
                                        <p:tgtEl>
                                          <p:spTgt spid="22"/>
                                        </p:tgtEl>
                                      </p:cBhvr>
                                    </p:animEffect>
                                  </p:childTnLst>
                                </p:cTn>
                              </p:par>
                              <p:par>
                                <p:cTn id="28" presetID="16" presetClass="entr" presetSubtype="26" fill="hold" nodeType="with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barn(inHorizontal)">
                                      <p:cBhvr>
                                        <p:cTn id="30" dur="500"/>
                                        <p:tgtEl>
                                          <p:spTgt spid="28"/>
                                        </p:tgtEl>
                                      </p:cBhvr>
                                    </p:animEffect>
                                  </p:childTnLst>
                                </p:cTn>
                              </p:par>
                              <p:par>
                                <p:cTn id="31" presetID="16" presetClass="entr" presetSubtype="26"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barn(inHorizontal)">
                                      <p:cBhvr>
                                        <p:cTn id="33" dur="500"/>
                                        <p:tgtEl>
                                          <p:spTgt spid="14"/>
                                        </p:tgtEl>
                                      </p:cBhvr>
                                    </p:animEffect>
                                  </p:childTnLst>
                                </p:cTn>
                              </p:par>
                              <p:par>
                                <p:cTn id="34" presetID="16" presetClass="entr" presetSubtype="26" fill="hold" nodeType="with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barn(inHorizontal)">
                                      <p:cBhvr>
                                        <p:cTn id="36" dur="500"/>
                                        <p:tgtEl>
                                          <p:spTgt spid="20"/>
                                        </p:tgtEl>
                                      </p:cBhvr>
                                    </p:animEffect>
                                  </p:childTnLst>
                                </p:cTn>
                              </p:par>
                              <p:par>
                                <p:cTn id="37" presetID="16" presetClass="entr" presetSubtype="26" fill="hold" nodeType="with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barn(inHorizontal)">
                                      <p:cBhvr>
                                        <p:cTn id="39" dur="500"/>
                                        <p:tgtEl>
                                          <p:spTgt spid="23"/>
                                        </p:tgtEl>
                                      </p:cBhvr>
                                    </p:animEffect>
                                  </p:childTnLst>
                                </p:cTn>
                              </p:par>
                              <p:par>
                                <p:cTn id="40" presetID="16" presetClass="entr" presetSubtype="26" fill="hold" nodeType="with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barn(inHorizontal)">
                                      <p:cBhvr>
                                        <p:cTn id="42" dur="500"/>
                                        <p:tgtEl>
                                          <p:spTgt spid="21"/>
                                        </p:tgtEl>
                                      </p:cBhvr>
                                    </p:animEffect>
                                  </p:childTnLst>
                                </p:cTn>
                              </p:par>
                              <p:par>
                                <p:cTn id="43" presetID="16" presetClass="entr" presetSubtype="26" fill="hold" nodeType="with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barn(inHorizontal)">
                                      <p:cBhvr>
                                        <p:cTn id="45"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220px-Yellow_mustard_flower.jpg">
            <a:extLst>
              <a:ext uri="{FF2B5EF4-FFF2-40B4-BE49-F238E27FC236}">
                <a16:creationId xmlns:a16="http://schemas.microsoft.com/office/drawing/2014/main" id="{E00DE02D-A585-45D7-9E6B-0455DCEAF54B}"/>
              </a:ext>
            </a:extLst>
          </p:cNvPr>
          <p:cNvPicPr>
            <a:picLocks noGrp="1" noChangeAspect="1"/>
          </p:cNvPicPr>
          <p:nvPr>
            <p:ph idx="1"/>
          </p:nvPr>
        </p:nvPicPr>
        <p:blipFill>
          <a:blip r:embed="rId2"/>
          <a:stretch>
            <a:fillRect/>
          </a:stretch>
        </p:blipFill>
        <p:spPr>
          <a:xfrm>
            <a:off x="3565525" y="3246438"/>
            <a:ext cx="2012950" cy="1509712"/>
          </a:xfrm>
          <a:ln w="38100" cap="sq">
            <a:solidFill>
              <a:srgbClr val="000000"/>
            </a:solidFill>
          </a:ln>
          <a:effectLst>
            <a:outerShdw blurRad="50800" dist="38100" dir="2700000" algn="tl" rotWithShape="0">
              <a:srgbClr val="000000">
                <a:alpha val="43000"/>
              </a:srgbClr>
            </a:outerShdw>
          </a:effectLst>
        </p:spPr>
      </p:pic>
      <p:sp>
        <p:nvSpPr>
          <p:cNvPr id="89091" name="Slide Number Placeholder 1">
            <a:extLst>
              <a:ext uri="{FF2B5EF4-FFF2-40B4-BE49-F238E27FC236}">
                <a16:creationId xmlns:a16="http://schemas.microsoft.com/office/drawing/2014/main" id="{0E83177F-49DE-4F02-9361-9EE2E76C72ED}"/>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imes New Roman" panose="02020603050405020304" pitchFamily="18" charset="0"/>
                <a:cs typeface="Times New Roman" panose="02020603050405020304" pitchFamily="18" charset="0"/>
              </a:defRPr>
            </a:lvl1pPr>
            <a:lvl2pPr marL="742950" indent="-285750">
              <a:defRPr sz="2400" b="1">
                <a:solidFill>
                  <a:schemeClr val="tx1"/>
                </a:solidFill>
                <a:latin typeface="Times New Roman" panose="02020603050405020304" pitchFamily="18" charset="0"/>
                <a:cs typeface="Times New Roman" panose="02020603050405020304" pitchFamily="18" charset="0"/>
              </a:defRPr>
            </a:lvl2pPr>
            <a:lvl3pPr marL="1143000" indent="-228600">
              <a:defRPr sz="2400" b="1">
                <a:solidFill>
                  <a:schemeClr val="tx1"/>
                </a:solidFill>
                <a:latin typeface="Times New Roman" panose="02020603050405020304" pitchFamily="18" charset="0"/>
                <a:cs typeface="Times New Roman" panose="02020603050405020304" pitchFamily="18" charset="0"/>
              </a:defRPr>
            </a:lvl3pPr>
            <a:lvl4pPr marL="1600200" indent="-228600">
              <a:defRPr sz="2400" b="1">
                <a:solidFill>
                  <a:schemeClr val="tx1"/>
                </a:solidFill>
                <a:latin typeface="Times New Roman" panose="02020603050405020304" pitchFamily="18" charset="0"/>
                <a:cs typeface="Times New Roman" panose="02020603050405020304" pitchFamily="18" charset="0"/>
              </a:defRPr>
            </a:lvl4pPr>
            <a:lvl5pPr marL="2057400" indent="-228600">
              <a:defRPr sz="2400" b="1">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cs typeface="Times New Roman" panose="02020603050405020304" pitchFamily="18" charset="0"/>
              </a:defRPr>
            </a:lvl9pPr>
          </a:lstStyle>
          <a:p>
            <a:fld id="{999D355A-9889-4520-B5BF-DAAEB5D645AE}" type="slidenum">
              <a:rPr lang="en-US" altLang="en-US" sz="900">
                <a:solidFill>
                  <a:srgbClr val="898989"/>
                </a:solidFill>
              </a:rPr>
              <a:pPr/>
              <a:t>23</a:t>
            </a:fld>
            <a:endParaRPr lang="en-US" altLang="en-US" sz="900">
              <a:solidFill>
                <a:srgbClr val="898989"/>
              </a:solidFill>
            </a:endParaRPr>
          </a:p>
        </p:txBody>
      </p:sp>
      <p:pic>
        <p:nvPicPr>
          <p:cNvPr id="7" name="Picture 6" descr="1335427748_suplotrang.jpg">
            <a:extLst>
              <a:ext uri="{FF2B5EF4-FFF2-40B4-BE49-F238E27FC236}">
                <a16:creationId xmlns:a16="http://schemas.microsoft.com/office/drawing/2014/main" id="{A488BBEC-3D84-442B-9279-329FE520528E}"/>
              </a:ext>
            </a:extLst>
          </p:cNvPr>
          <p:cNvPicPr>
            <a:picLocks noChangeAspect="1"/>
          </p:cNvPicPr>
          <p:nvPr/>
        </p:nvPicPr>
        <p:blipFill>
          <a:blip r:embed="rId3"/>
          <a:stretch>
            <a:fillRect/>
          </a:stretch>
        </p:blipFill>
        <p:spPr>
          <a:xfrm>
            <a:off x="76200" y="2362200"/>
            <a:ext cx="2971800" cy="182575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8" name="Picture 7" descr="cabbage_bapcai.jpg">
            <a:extLst>
              <a:ext uri="{FF2B5EF4-FFF2-40B4-BE49-F238E27FC236}">
                <a16:creationId xmlns:a16="http://schemas.microsoft.com/office/drawing/2014/main" id="{33AB5181-72EC-4C42-AE64-6D85B47D7498}"/>
              </a:ext>
            </a:extLst>
          </p:cNvPr>
          <p:cNvPicPr>
            <a:picLocks noChangeAspect="1"/>
          </p:cNvPicPr>
          <p:nvPr/>
        </p:nvPicPr>
        <p:blipFill>
          <a:blip r:embed="rId4"/>
          <a:stretch>
            <a:fillRect/>
          </a:stretch>
        </p:blipFill>
        <p:spPr>
          <a:xfrm>
            <a:off x="6324600" y="3886201"/>
            <a:ext cx="2743200" cy="21336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9" name="Picture 8" descr="cai-xoan.jpg">
            <a:extLst>
              <a:ext uri="{FF2B5EF4-FFF2-40B4-BE49-F238E27FC236}">
                <a16:creationId xmlns:a16="http://schemas.microsoft.com/office/drawing/2014/main" id="{62E394D3-BB00-4BE8-899C-6F57063E638B}"/>
              </a:ext>
            </a:extLst>
          </p:cNvPr>
          <p:cNvPicPr>
            <a:picLocks noChangeAspect="1"/>
          </p:cNvPicPr>
          <p:nvPr/>
        </p:nvPicPr>
        <p:blipFill>
          <a:blip r:embed="rId5"/>
          <a:stretch>
            <a:fillRect/>
          </a:stretch>
        </p:blipFill>
        <p:spPr>
          <a:xfrm>
            <a:off x="6248400" y="609600"/>
            <a:ext cx="2819400" cy="2307227"/>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0" name="Picture 9" descr="phong-ung-thu-tien-liet-tuyen-an-nhieu-sup-lo-xanh-cfc5.jpg">
            <a:extLst>
              <a:ext uri="{FF2B5EF4-FFF2-40B4-BE49-F238E27FC236}">
                <a16:creationId xmlns:a16="http://schemas.microsoft.com/office/drawing/2014/main" id="{8BEE6941-1C36-4611-A932-9971B4E06E60}"/>
              </a:ext>
            </a:extLst>
          </p:cNvPr>
          <p:cNvPicPr>
            <a:picLocks noChangeAspect="1"/>
          </p:cNvPicPr>
          <p:nvPr/>
        </p:nvPicPr>
        <p:blipFill>
          <a:blip r:embed="rId6"/>
          <a:stretch>
            <a:fillRect/>
          </a:stretch>
        </p:blipFill>
        <p:spPr>
          <a:xfrm>
            <a:off x="76200" y="4648200"/>
            <a:ext cx="2971800" cy="181727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1" name="Picture 10" descr="raucu8.jpg">
            <a:extLst>
              <a:ext uri="{FF2B5EF4-FFF2-40B4-BE49-F238E27FC236}">
                <a16:creationId xmlns:a16="http://schemas.microsoft.com/office/drawing/2014/main" id="{0ADF29E0-491C-4486-84B3-45205CFE59AC}"/>
              </a:ext>
            </a:extLst>
          </p:cNvPr>
          <p:cNvPicPr>
            <a:picLocks noChangeAspect="1"/>
          </p:cNvPicPr>
          <p:nvPr/>
        </p:nvPicPr>
        <p:blipFill>
          <a:blip r:embed="rId7"/>
          <a:stretch>
            <a:fillRect/>
          </a:stretch>
        </p:blipFill>
        <p:spPr>
          <a:xfrm>
            <a:off x="3124200" y="0"/>
            <a:ext cx="3048000" cy="1866477"/>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2" name="Picture 11" descr="su-hao-fc034.jpg">
            <a:extLst>
              <a:ext uri="{FF2B5EF4-FFF2-40B4-BE49-F238E27FC236}">
                <a16:creationId xmlns:a16="http://schemas.microsoft.com/office/drawing/2014/main" id="{1B360E07-2A47-4992-AD1F-3D668F5B7E5E}"/>
              </a:ext>
            </a:extLst>
          </p:cNvPr>
          <p:cNvPicPr>
            <a:picLocks noChangeAspect="1"/>
          </p:cNvPicPr>
          <p:nvPr/>
        </p:nvPicPr>
        <p:blipFill>
          <a:blip r:embed="rId8"/>
          <a:stretch>
            <a:fillRect/>
          </a:stretch>
        </p:blipFill>
        <p:spPr>
          <a:xfrm>
            <a:off x="76200" y="0"/>
            <a:ext cx="2819400" cy="190195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3" name="TextBox 12">
            <a:extLst>
              <a:ext uri="{FF2B5EF4-FFF2-40B4-BE49-F238E27FC236}">
                <a16:creationId xmlns:a16="http://schemas.microsoft.com/office/drawing/2014/main" id="{49A0E3A6-4491-4882-8E93-16892D4BA96A}"/>
              </a:ext>
            </a:extLst>
          </p:cNvPr>
          <p:cNvSpPr txBox="1">
            <a:spLocks noChangeArrowheads="1"/>
          </p:cNvSpPr>
          <p:nvPr/>
        </p:nvSpPr>
        <p:spPr bwMode="auto">
          <a:xfrm>
            <a:off x="3276600" y="6324600"/>
            <a:ext cx="28956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Times New Roman" panose="02020603050405020304" pitchFamily="18" charset="0"/>
                <a:cs typeface="Times New Roman" panose="02020603050405020304" pitchFamily="18" charset="0"/>
              </a:defRPr>
            </a:lvl1pPr>
            <a:lvl2pPr marL="742950" indent="-285750">
              <a:defRPr sz="2400" b="1">
                <a:solidFill>
                  <a:schemeClr val="tx1"/>
                </a:solidFill>
                <a:latin typeface="Times New Roman" panose="02020603050405020304" pitchFamily="18" charset="0"/>
                <a:cs typeface="Times New Roman" panose="02020603050405020304" pitchFamily="18" charset="0"/>
              </a:defRPr>
            </a:lvl2pPr>
            <a:lvl3pPr marL="1143000" indent="-228600">
              <a:defRPr sz="2400" b="1">
                <a:solidFill>
                  <a:schemeClr val="tx1"/>
                </a:solidFill>
                <a:latin typeface="Times New Roman" panose="02020603050405020304" pitchFamily="18" charset="0"/>
                <a:cs typeface="Times New Roman" panose="02020603050405020304" pitchFamily="18" charset="0"/>
              </a:defRPr>
            </a:lvl3pPr>
            <a:lvl4pPr marL="1600200" indent="-228600">
              <a:defRPr sz="2400" b="1">
                <a:solidFill>
                  <a:schemeClr val="tx1"/>
                </a:solidFill>
                <a:latin typeface="Times New Roman" panose="02020603050405020304" pitchFamily="18" charset="0"/>
                <a:cs typeface="Times New Roman" panose="02020603050405020304" pitchFamily="18" charset="0"/>
              </a:defRPr>
            </a:lvl4pPr>
            <a:lvl5pPr marL="2057400" indent="-228600">
              <a:defRPr sz="2400" b="1">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cs typeface="Times New Roman" panose="02020603050405020304" pitchFamily="18" charset="0"/>
              </a:defRPr>
            </a:lvl9pPr>
          </a:lstStyle>
          <a:p>
            <a:pPr algn="ctr" eaLnBrk="1" hangingPunct="1"/>
            <a:r>
              <a:rPr lang="en-US" altLang="en-US" sz="2800">
                <a:solidFill>
                  <a:srgbClr val="000000"/>
                </a:solidFill>
              </a:rPr>
              <a:t>Mù tạt hoang dại</a:t>
            </a:r>
          </a:p>
        </p:txBody>
      </p:sp>
      <p:sp>
        <p:nvSpPr>
          <p:cNvPr id="14" name="TextBox 13">
            <a:extLst>
              <a:ext uri="{FF2B5EF4-FFF2-40B4-BE49-F238E27FC236}">
                <a16:creationId xmlns:a16="http://schemas.microsoft.com/office/drawing/2014/main" id="{EA2CA179-853A-470E-9ED9-D5028FFE05B7}"/>
              </a:ext>
            </a:extLst>
          </p:cNvPr>
          <p:cNvSpPr txBox="1">
            <a:spLocks noChangeArrowheads="1"/>
          </p:cNvSpPr>
          <p:nvPr/>
        </p:nvSpPr>
        <p:spPr bwMode="auto">
          <a:xfrm>
            <a:off x="76200" y="6324600"/>
            <a:ext cx="2209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Times New Roman" panose="02020603050405020304" pitchFamily="18" charset="0"/>
                <a:cs typeface="Times New Roman" panose="02020603050405020304" pitchFamily="18" charset="0"/>
              </a:defRPr>
            </a:lvl1pPr>
            <a:lvl2pPr marL="742950" indent="-285750">
              <a:defRPr sz="2400" b="1">
                <a:solidFill>
                  <a:schemeClr val="tx1"/>
                </a:solidFill>
                <a:latin typeface="Times New Roman" panose="02020603050405020304" pitchFamily="18" charset="0"/>
                <a:cs typeface="Times New Roman" panose="02020603050405020304" pitchFamily="18" charset="0"/>
              </a:defRPr>
            </a:lvl2pPr>
            <a:lvl3pPr marL="1143000" indent="-228600">
              <a:defRPr sz="2400" b="1">
                <a:solidFill>
                  <a:schemeClr val="tx1"/>
                </a:solidFill>
                <a:latin typeface="Times New Roman" panose="02020603050405020304" pitchFamily="18" charset="0"/>
                <a:cs typeface="Times New Roman" panose="02020603050405020304" pitchFamily="18" charset="0"/>
              </a:defRPr>
            </a:lvl3pPr>
            <a:lvl4pPr marL="1600200" indent="-228600">
              <a:defRPr sz="2400" b="1">
                <a:solidFill>
                  <a:schemeClr val="tx1"/>
                </a:solidFill>
                <a:latin typeface="Times New Roman" panose="02020603050405020304" pitchFamily="18" charset="0"/>
                <a:cs typeface="Times New Roman" panose="02020603050405020304" pitchFamily="18" charset="0"/>
              </a:defRPr>
            </a:lvl4pPr>
            <a:lvl5pPr marL="2057400" indent="-228600">
              <a:defRPr sz="2400" b="1">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cs typeface="Times New Roman" panose="02020603050405020304" pitchFamily="18" charset="0"/>
              </a:defRPr>
            </a:lvl9pPr>
          </a:lstStyle>
          <a:p>
            <a:pPr algn="ctr" eaLnBrk="1" hangingPunct="1"/>
            <a:r>
              <a:rPr lang="en-US" altLang="en-US" sz="2800">
                <a:solidFill>
                  <a:srgbClr val="000000"/>
                </a:solidFill>
              </a:rPr>
              <a:t>Súp lơ xanh</a:t>
            </a:r>
          </a:p>
        </p:txBody>
      </p:sp>
      <p:sp>
        <p:nvSpPr>
          <p:cNvPr id="15" name="TextBox 14">
            <a:extLst>
              <a:ext uri="{FF2B5EF4-FFF2-40B4-BE49-F238E27FC236}">
                <a16:creationId xmlns:a16="http://schemas.microsoft.com/office/drawing/2014/main" id="{50E646C1-450F-4E68-B3FB-F605B9416445}"/>
              </a:ext>
            </a:extLst>
          </p:cNvPr>
          <p:cNvSpPr txBox="1">
            <a:spLocks noChangeArrowheads="1"/>
          </p:cNvSpPr>
          <p:nvPr/>
        </p:nvSpPr>
        <p:spPr bwMode="auto">
          <a:xfrm>
            <a:off x="0" y="4114800"/>
            <a:ext cx="23622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Times New Roman" panose="02020603050405020304" pitchFamily="18" charset="0"/>
                <a:cs typeface="Times New Roman" panose="02020603050405020304" pitchFamily="18" charset="0"/>
              </a:defRPr>
            </a:lvl1pPr>
            <a:lvl2pPr marL="742950" indent="-285750">
              <a:defRPr sz="2400" b="1">
                <a:solidFill>
                  <a:schemeClr val="tx1"/>
                </a:solidFill>
                <a:latin typeface="Times New Roman" panose="02020603050405020304" pitchFamily="18" charset="0"/>
                <a:cs typeface="Times New Roman" panose="02020603050405020304" pitchFamily="18" charset="0"/>
              </a:defRPr>
            </a:lvl2pPr>
            <a:lvl3pPr marL="1143000" indent="-228600">
              <a:defRPr sz="2400" b="1">
                <a:solidFill>
                  <a:schemeClr val="tx1"/>
                </a:solidFill>
                <a:latin typeface="Times New Roman" panose="02020603050405020304" pitchFamily="18" charset="0"/>
                <a:cs typeface="Times New Roman" panose="02020603050405020304" pitchFamily="18" charset="0"/>
              </a:defRPr>
            </a:lvl3pPr>
            <a:lvl4pPr marL="1600200" indent="-228600">
              <a:defRPr sz="2400" b="1">
                <a:solidFill>
                  <a:schemeClr val="tx1"/>
                </a:solidFill>
                <a:latin typeface="Times New Roman" panose="02020603050405020304" pitchFamily="18" charset="0"/>
                <a:cs typeface="Times New Roman" panose="02020603050405020304" pitchFamily="18" charset="0"/>
              </a:defRPr>
            </a:lvl4pPr>
            <a:lvl5pPr marL="2057400" indent="-228600">
              <a:defRPr sz="2400" b="1">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cs typeface="Times New Roman" panose="02020603050405020304" pitchFamily="18" charset="0"/>
              </a:defRPr>
            </a:lvl9pPr>
          </a:lstStyle>
          <a:p>
            <a:pPr algn="ctr" eaLnBrk="1" hangingPunct="1"/>
            <a:r>
              <a:rPr lang="en-US" altLang="en-US" sz="2800">
                <a:solidFill>
                  <a:srgbClr val="000000"/>
                </a:solidFill>
              </a:rPr>
              <a:t>Súp lơ trắng</a:t>
            </a:r>
          </a:p>
        </p:txBody>
      </p:sp>
      <p:sp>
        <p:nvSpPr>
          <p:cNvPr id="16" name="TextBox 15">
            <a:extLst>
              <a:ext uri="{FF2B5EF4-FFF2-40B4-BE49-F238E27FC236}">
                <a16:creationId xmlns:a16="http://schemas.microsoft.com/office/drawing/2014/main" id="{93C58EB3-777C-412A-BBFF-3B7075F252FA}"/>
              </a:ext>
            </a:extLst>
          </p:cNvPr>
          <p:cNvSpPr txBox="1">
            <a:spLocks noChangeArrowheads="1"/>
          </p:cNvSpPr>
          <p:nvPr/>
        </p:nvSpPr>
        <p:spPr bwMode="auto">
          <a:xfrm>
            <a:off x="3429000" y="1828800"/>
            <a:ext cx="24384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Times New Roman" panose="02020603050405020304" pitchFamily="18" charset="0"/>
                <a:cs typeface="Times New Roman" panose="02020603050405020304" pitchFamily="18" charset="0"/>
              </a:defRPr>
            </a:lvl1pPr>
            <a:lvl2pPr marL="742950" indent="-285750">
              <a:defRPr sz="2400" b="1">
                <a:solidFill>
                  <a:schemeClr val="tx1"/>
                </a:solidFill>
                <a:latin typeface="Times New Roman" panose="02020603050405020304" pitchFamily="18" charset="0"/>
                <a:cs typeface="Times New Roman" panose="02020603050405020304" pitchFamily="18" charset="0"/>
              </a:defRPr>
            </a:lvl2pPr>
            <a:lvl3pPr marL="1143000" indent="-228600">
              <a:defRPr sz="2400" b="1">
                <a:solidFill>
                  <a:schemeClr val="tx1"/>
                </a:solidFill>
                <a:latin typeface="Times New Roman" panose="02020603050405020304" pitchFamily="18" charset="0"/>
                <a:cs typeface="Times New Roman" panose="02020603050405020304" pitchFamily="18" charset="0"/>
              </a:defRPr>
            </a:lvl3pPr>
            <a:lvl4pPr marL="1600200" indent="-228600">
              <a:defRPr sz="2400" b="1">
                <a:solidFill>
                  <a:schemeClr val="tx1"/>
                </a:solidFill>
                <a:latin typeface="Times New Roman" panose="02020603050405020304" pitchFamily="18" charset="0"/>
                <a:cs typeface="Times New Roman" panose="02020603050405020304" pitchFamily="18" charset="0"/>
              </a:defRPr>
            </a:lvl4pPr>
            <a:lvl5pPr marL="2057400" indent="-228600">
              <a:defRPr sz="2400" b="1">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cs typeface="Times New Roman" panose="02020603050405020304" pitchFamily="18" charset="0"/>
              </a:defRPr>
            </a:lvl9pPr>
          </a:lstStyle>
          <a:p>
            <a:pPr algn="ctr" eaLnBrk="1" hangingPunct="1"/>
            <a:r>
              <a:rPr lang="en-US" altLang="en-US" sz="2800">
                <a:solidFill>
                  <a:srgbClr val="000000"/>
                </a:solidFill>
              </a:rPr>
              <a:t>Cải Bruxen</a:t>
            </a:r>
          </a:p>
        </p:txBody>
      </p:sp>
      <p:sp>
        <p:nvSpPr>
          <p:cNvPr id="17" name="TextBox 16">
            <a:extLst>
              <a:ext uri="{FF2B5EF4-FFF2-40B4-BE49-F238E27FC236}">
                <a16:creationId xmlns:a16="http://schemas.microsoft.com/office/drawing/2014/main" id="{76FD5D6A-09CA-4529-A4CA-7DAE01DEC527}"/>
              </a:ext>
            </a:extLst>
          </p:cNvPr>
          <p:cNvSpPr txBox="1">
            <a:spLocks noChangeArrowheads="1"/>
          </p:cNvSpPr>
          <p:nvPr/>
        </p:nvSpPr>
        <p:spPr bwMode="auto">
          <a:xfrm>
            <a:off x="533400" y="1828800"/>
            <a:ext cx="1905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Times New Roman" panose="02020603050405020304" pitchFamily="18" charset="0"/>
                <a:cs typeface="Times New Roman" panose="02020603050405020304" pitchFamily="18" charset="0"/>
              </a:defRPr>
            </a:lvl1pPr>
            <a:lvl2pPr marL="742950" indent="-285750">
              <a:defRPr sz="2400" b="1">
                <a:solidFill>
                  <a:schemeClr val="tx1"/>
                </a:solidFill>
                <a:latin typeface="Times New Roman" panose="02020603050405020304" pitchFamily="18" charset="0"/>
                <a:cs typeface="Times New Roman" panose="02020603050405020304" pitchFamily="18" charset="0"/>
              </a:defRPr>
            </a:lvl2pPr>
            <a:lvl3pPr marL="1143000" indent="-228600">
              <a:defRPr sz="2400" b="1">
                <a:solidFill>
                  <a:schemeClr val="tx1"/>
                </a:solidFill>
                <a:latin typeface="Times New Roman" panose="02020603050405020304" pitchFamily="18" charset="0"/>
                <a:cs typeface="Times New Roman" panose="02020603050405020304" pitchFamily="18" charset="0"/>
              </a:defRPr>
            </a:lvl3pPr>
            <a:lvl4pPr marL="1600200" indent="-228600">
              <a:defRPr sz="2400" b="1">
                <a:solidFill>
                  <a:schemeClr val="tx1"/>
                </a:solidFill>
                <a:latin typeface="Times New Roman" panose="02020603050405020304" pitchFamily="18" charset="0"/>
                <a:cs typeface="Times New Roman" panose="02020603050405020304" pitchFamily="18" charset="0"/>
              </a:defRPr>
            </a:lvl4pPr>
            <a:lvl5pPr marL="2057400" indent="-228600">
              <a:defRPr sz="2400" b="1">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cs typeface="Times New Roman" panose="02020603050405020304" pitchFamily="18" charset="0"/>
              </a:defRPr>
            </a:lvl9pPr>
          </a:lstStyle>
          <a:p>
            <a:pPr algn="ctr" eaLnBrk="1" hangingPunct="1"/>
            <a:r>
              <a:rPr lang="en-US" altLang="en-US" sz="2800">
                <a:solidFill>
                  <a:srgbClr val="000000"/>
                </a:solidFill>
              </a:rPr>
              <a:t>Su hào</a:t>
            </a:r>
          </a:p>
        </p:txBody>
      </p:sp>
      <p:sp>
        <p:nvSpPr>
          <p:cNvPr id="18" name="TextBox 17">
            <a:extLst>
              <a:ext uri="{FF2B5EF4-FFF2-40B4-BE49-F238E27FC236}">
                <a16:creationId xmlns:a16="http://schemas.microsoft.com/office/drawing/2014/main" id="{892524DA-05AC-4C64-B335-A06D065FBF12}"/>
              </a:ext>
            </a:extLst>
          </p:cNvPr>
          <p:cNvSpPr txBox="1">
            <a:spLocks noChangeArrowheads="1"/>
          </p:cNvSpPr>
          <p:nvPr/>
        </p:nvSpPr>
        <p:spPr bwMode="auto">
          <a:xfrm>
            <a:off x="6934200" y="3149600"/>
            <a:ext cx="19050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Times New Roman" panose="02020603050405020304" pitchFamily="18" charset="0"/>
                <a:cs typeface="Times New Roman" panose="02020603050405020304" pitchFamily="18" charset="0"/>
              </a:defRPr>
            </a:lvl1pPr>
            <a:lvl2pPr marL="742950" indent="-285750">
              <a:defRPr sz="2400" b="1">
                <a:solidFill>
                  <a:schemeClr val="tx1"/>
                </a:solidFill>
                <a:latin typeface="Times New Roman" panose="02020603050405020304" pitchFamily="18" charset="0"/>
                <a:cs typeface="Times New Roman" panose="02020603050405020304" pitchFamily="18" charset="0"/>
              </a:defRPr>
            </a:lvl2pPr>
            <a:lvl3pPr marL="1143000" indent="-228600">
              <a:defRPr sz="2400" b="1">
                <a:solidFill>
                  <a:schemeClr val="tx1"/>
                </a:solidFill>
                <a:latin typeface="Times New Roman" panose="02020603050405020304" pitchFamily="18" charset="0"/>
                <a:cs typeface="Times New Roman" panose="02020603050405020304" pitchFamily="18" charset="0"/>
              </a:defRPr>
            </a:lvl3pPr>
            <a:lvl4pPr marL="1600200" indent="-228600">
              <a:defRPr sz="2400" b="1">
                <a:solidFill>
                  <a:schemeClr val="tx1"/>
                </a:solidFill>
                <a:latin typeface="Times New Roman" panose="02020603050405020304" pitchFamily="18" charset="0"/>
                <a:cs typeface="Times New Roman" panose="02020603050405020304" pitchFamily="18" charset="0"/>
              </a:defRPr>
            </a:lvl4pPr>
            <a:lvl5pPr marL="2057400" indent="-228600">
              <a:defRPr sz="2400" b="1">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cs typeface="Times New Roman" panose="02020603050405020304" pitchFamily="18" charset="0"/>
              </a:defRPr>
            </a:lvl9pPr>
          </a:lstStyle>
          <a:p>
            <a:pPr algn="ctr" eaLnBrk="1" hangingPunct="1"/>
            <a:r>
              <a:rPr lang="en-US" altLang="en-US" sz="3200">
                <a:solidFill>
                  <a:srgbClr val="000000"/>
                </a:solidFill>
              </a:rPr>
              <a:t>Cải xoăn</a:t>
            </a:r>
          </a:p>
        </p:txBody>
      </p:sp>
      <p:sp>
        <p:nvSpPr>
          <p:cNvPr id="19" name="TextBox 18">
            <a:extLst>
              <a:ext uri="{FF2B5EF4-FFF2-40B4-BE49-F238E27FC236}">
                <a16:creationId xmlns:a16="http://schemas.microsoft.com/office/drawing/2014/main" id="{9FCFBF31-776D-4EC4-8966-1B73074664A0}"/>
              </a:ext>
            </a:extLst>
          </p:cNvPr>
          <p:cNvSpPr txBox="1">
            <a:spLocks noChangeArrowheads="1"/>
          </p:cNvSpPr>
          <p:nvPr/>
        </p:nvSpPr>
        <p:spPr bwMode="auto">
          <a:xfrm>
            <a:off x="7086600" y="6181725"/>
            <a:ext cx="1524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Times New Roman" panose="02020603050405020304" pitchFamily="18" charset="0"/>
                <a:cs typeface="Times New Roman" panose="02020603050405020304" pitchFamily="18" charset="0"/>
              </a:defRPr>
            </a:lvl1pPr>
            <a:lvl2pPr marL="742950" indent="-285750">
              <a:defRPr sz="2400" b="1">
                <a:solidFill>
                  <a:schemeClr val="tx1"/>
                </a:solidFill>
                <a:latin typeface="Times New Roman" panose="02020603050405020304" pitchFamily="18" charset="0"/>
                <a:cs typeface="Times New Roman" panose="02020603050405020304" pitchFamily="18" charset="0"/>
              </a:defRPr>
            </a:lvl2pPr>
            <a:lvl3pPr marL="1143000" indent="-228600">
              <a:defRPr sz="2400" b="1">
                <a:solidFill>
                  <a:schemeClr val="tx1"/>
                </a:solidFill>
                <a:latin typeface="Times New Roman" panose="02020603050405020304" pitchFamily="18" charset="0"/>
                <a:cs typeface="Times New Roman" panose="02020603050405020304" pitchFamily="18" charset="0"/>
              </a:defRPr>
            </a:lvl3pPr>
            <a:lvl4pPr marL="1600200" indent="-228600">
              <a:defRPr sz="2400" b="1">
                <a:solidFill>
                  <a:schemeClr val="tx1"/>
                </a:solidFill>
                <a:latin typeface="Times New Roman" panose="02020603050405020304" pitchFamily="18" charset="0"/>
                <a:cs typeface="Times New Roman" panose="02020603050405020304" pitchFamily="18" charset="0"/>
              </a:defRPr>
            </a:lvl4pPr>
            <a:lvl5pPr marL="2057400" indent="-228600">
              <a:defRPr sz="2400" b="1">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cs typeface="Times New Roman" panose="02020603050405020304" pitchFamily="18" charset="0"/>
              </a:defRPr>
            </a:lvl9pPr>
          </a:lstStyle>
          <a:p>
            <a:pPr algn="ctr" eaLnBrk="1" hangingPunct="1"/>
            <a:r>
              <a:rPr lang="en-US" altLang="en-US" sz="2800">
                <a:solidFill>
                  <a:srgbClr val="000000"/>
                </a:solidFill>
              </a:rPr>
              <a:t>Bắp cải</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26"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Horizontal)">
                                      <p:cBhvr>
                                        <p:cTn id="7" dur="500"/>
                                        <p:tgtEl>
                                          <p:spTgt spid="6"/>
                                        </p:tgtEl>
                                      </p:cBhvr>
                                    </p:animEffect>
                                  </p:childTnLst>
                                </p:cTn>
                              </p:par>
                              <p:par>
                                <p:cTn id="8" presetID="16" presetClass="entr" presetSubtype="26"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barn(inHorizontal)">
                                      <p:cBhvr>
                                        <p:cTn id="10" dur="500"/>
                                        <p:tgtEl>
                                          <p:spTgt spid="13"/>
                                        </p:tgtEl>
                                      </p:cBhvr>
                                    </p:animEffect>
                                  </p:childTnLst>
                                </p:cTn>
                              </p:par>
                              <p:par>
                                <p:cTn id="11" presetID="16" presetClass="entr" presetSubtype="26"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barn(inHorizontal)">
                                      <p:cBhvr>
                                        <p:cTn id="13" dur="500"/>
                                        <p:tgtEl>
                                          <p:spTgt spid="16"/>
                                        </p:tgtEl>
                                      </p:cBhvr>
                                    </p:animEffect>
                                  </p:childTnLst>
                                </p:cTn>
                              </p:par>
                              <p:par>
                                <p:cTn id="14" presetID="16" presetClass="entr" presetSubtype="26" fill="hold"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barn(inHorizontal)">
                                      <p:cBhvr>
                                        <p:cTn id="16" dur="500"/>
                                        <p:tgtEl>
                                          <p:spTgt spid="11"/>
                                        </p:tgtEl>
                                      </p:cBhvr>
                                    </p:animEffect>
                                  </p:childTnLst>
                                </p:cTn>
                              </p:par>
                              <p:par>
                                <p:cTn id="17" presetID="16" presetClass="entr" presetSubtype="26"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barn(inHorizontal)">
                                      <p:cBhvr>
                                        <p:cTn id="19" dur="500"/>
                                        <p:tgtEl>
                                          <p:spTgt spid="18"/>
                                        </p:tgtEl>
                                      </p:cBhvr>
                                    </p:animEffect>
                                  </p:childTnLst>
                                </p:cTn>
                              </p:par>
                              <p:par>
                                <p:cTn id="20" presetID="16" presetClass="entr" presetSubtype="26" fill="hold"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arn(inHorizontal)">
                                      <p:cBhvr>
                                        <p:cTn id="22" dur="500"/>
                                        <p:tgtEl>
                                          <p:spTgt spid="9"/>
                                        </p:tgtEl>
                                      </p:cBhvr>
                                    </p:animEffect>
                                  </p:childTnLst>
                                </p:cTn>
                              </p:par>
                              <p:par>
                                <p:cTn id="23" presetID="16" presetClass="entr" presetSubtype="26"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barn(inHorizontal)">
                                      <p:cBhvr>
                                        <p:cTn id="25" dur="500"/>
                                        <p:tgtEl>
                                          <p:spTgt spid="19"/>
                                        </p:tgtEl>
                                      </p:cBhvr>
                                    </p:animEffect>
                                  </p:childTnLst>
                                </p:cTn>
                              </p:par>
                              <p:par>
                                <p:cTn id="26" presetID="16" presetClass="entr" presetSubtype="26" fill="hold" nodeType="with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barn(inHorizontal)">
                                      <p:cBhvr>
                                        <p:cTn id="28" dur="500"/>
                                        <p:tgtEl>
                                          <p:spTgt spid="8"/>
                                        </p:tgtEl>
                                      </p:cBhvr>
                                    </p:animEffect>
                                  </p:childTnLst>
                                </p:cTn>
                              </p:par>
                              <p:par>
                                <p:cTn id="29" presetID="16" presetClass="entr" presetSubtype="26"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barn(inHorizontal)">
                                      <p:cBhvr>
                                        <p:cTn id="31" dur="500"/>
                                        <p:tgtEl>
                                          <p:spTgt spid="14"/>
                                        </p:tgtEl>
                                      </p:cBhvr>
                                    </p:animEffect>
                                  </p:childTnLst>
                                </p:cTn>
                              </p:par>
                              <p:par>
                                <p:cTn id="32" presetID="16" presetClass="entr" presetSubtype="26" fill="hold" nodeType="with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barn(inHorizontal)">
                                      <p:cBhvr>
                                        <p:cTn id="34" dur="500"/>
                                        <p:tgtEl>
                                          <p:spTgt spid="10"/>
                                        </p:tgtEl>
                                      </p:cBhvr>
                                    </p:animEffect>
                                  </p:childTnLst>
                                </p:cTn>
                              </p:par>
                              <p:par>
                                <p:cTn id="35" presetID="16" presetClass="entr" presetSubtype="26" fill="hold" grpId="0" nodeType="with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barn(inHorizontal)">
                                      <p:cBhvr>
                                        <p:cTn id="37" dur="500"/>
                                        <p:tgtEl>
                                          <p:spTgt spid="15"/>
                                        </p:tgtEl>
                                      </p:cBhvr>
                                    </p:animEffect>
                                  </p:childTnLst>
                                </p:cTn>
                              </p:par>
                              <p:par>
                                <p:cTn id="38" presetID="16" presetClass="entr" presetSubtype="26" fill="hold" nodeType="with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barn(inHorizontal)">
                                      <p:cBhvr>
                                        <p:cTn id="40" dur="500"/>
                                        <p:tgtEl>
                                          <p:spTgt spid="7"/>
                                        </p:tgtEl>
                                      </p:cBhvr>
                                    </p:animEffect>
                                  </p:childTnLst>
                                </p:cTn>
                              </p:par>
                              <p:par>
                                <p:cTn id="41" presetID="16" presetClass="entr" presetSubtype="26" fill="hold" grpId="0" nodeType="with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barn(inHorizontal)">
                                      <p:cBhvr>
                                        <p:cTn id="43" dur="500"/>
                                        <p:tgtEl>
                                          <p:spTgt spid="17"/>
                                        </p:tgtEl>
                                      </p:cBhvr>
                                    </p:animEffect>
                                  </p:childTnLst>
                                </p:cTn>
                              </p:par>
                              <p:par>
                                <p:cTn id="44" presetID="16" presetClass="entr" presetSubtype="26" fill="hold" nodeType="withEffect">
                                  <p:stCondLst>
                                    <p:cond delay="0"/>
                                  </p:stCondLst>
                                  <p:childTnLst>
                                    <p:set>
                                      <p:cBhvr>
                                        <p:cTn id="45" dur="1" fill="hold">
                                          <p:stCondLst>
                                            <p:cond delay="0"/>
                                          </p:stCondLst>
                                        </p:cTn>
                                        <p:tgtEl>
                                          <p:spTgt spid="12"/>
                                        </p:tgtEl>
                                        <p:attrNameLst>
                                          <p:attrName>style.visibility</p:attrName>
                                        </p:attrNameLst>
                                      </p:cBhvr>
                                      <p:to>
                                        <p:strVal val="visible"/>
                                      </p:to>
                                    </p:set>
                                    <p:animEffect transition="in" filter="barn(inHorizontal)">
                                      <p:cBhvr>
                                        <p:cTn id="4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P spid="16" grpId="0"/>
      <p:bldP spid="17" grpId="0"/>
      <p:bldP spid="18" grpId="0"/>
      <p:bldP spid="19"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300384EE-7525-4757-9CFE-0526882C2C0E}"/>
              </a:ext>
            </a:extLst>
          </p:cNvPr>
          <p:cNvGraphicFramePr>
            <a:graphicFrameLocks noGrp="1"/>
          </p:cNvGraphicFramePr>
          <p:nvPr>
            <p:ph idx="1"/>
          </p:nvPr>
        </p:nvGraphicFramePr>
        <p:xfrm>
          <a:off x="152400" y="112713"/>
          <a:ext cx="8839200" cy="6789736"/>
        </p:xfrm>
        <a:graphic>
          <a:graphicData uri="http://schemas.openxmlformats.org/drawingml/2006/table">
            <a:tbl>
              <a:tblPr/>
              <a:tblGrid>
                <a:gridCol w="957580">
                  <a:extLst>
                    <a:ext uri="{9D8B030D-6E8A-4147-A177-3AD203B41FA5}">
                      <a16:colId xmlns:a16="http://schemas.microsoft.com/office/drawing/2014/main" val="20000"/>
                    </a:ext>
                  </a:extLst>
                </a:gridCol>
                <a:gridCol w="3903980">
                  <a:extLst>
                    <a:ext uri="{9D8B030D-6E8A-4147-A177-3AD203B41FA5}">
                      <a16:colId xmlns:a16="http://schemas.microsoft.com/office/drawing/2014/main" val="20001"/>
                    </a:ext>
                  </a:extLst>
                </a:gridCol>
                <a:gridCol w="3977640">
                  <a:extLst>
                    <a:ext uri="{9D8B030D-6E8A-4147-A177-3AD203B41FA5}">
                      <a16:colId xmlns:a16="http://schemas.microsoft.com/office/drawing/2014/main" val="20002"/>
                    </a:ext>
                  </a:extLst>
                </a:gridCol>
              </a:tblGrid>
              <a:tr h="550178">
                <a:tc>
                  <a:txBody>
                    <a:bodyPr/>
                    <a:lstStyle>
                      <a:lvl1pPr defTabSz="685800">
                        <a:lnSpc>
                          <a:spcPct val="90000"/>
                        </a:lnSpc>
                        <a:spcBef>
                          <a:spcPts val="750"/>
                        </a:spcBef>
                        <a:buFont typeface="Arial" panose="020B0604020202020204" pitchFamily="34" charset="0"/>
                        <a:defRPr sz="1900">
                          <a:solidFill>
                            <a:schemeClr val="tx1"/>
                          </a:solidFill>
                          <a:latin typeface="Calibri" panose="020F0502020204030204" pitchFamily="34" charset="0"/>
                        </a:defRPr>
                      </a:lvl1pPr>
                      <a:lvl2pPr marL="742950" indent="-285750" defTabSz="685800">
                        <a:lnSpc>
                          <a:spcPct val="90000"/>
                        </a:lnSpc>
                        <a:spcBef>
                          <a:spcPts val="375"/>
                        </a:spcBef>
                        <a:buFont typeface="Arial" panose="020B0604020202020204" pitchFamily="34" charset="0"/>
                        <a:defRPr sz="1600">
                          <a:solidFill>
                            <a:schemeClr val="tx1"/>
                          </a:solidFill>
                          <a:latin typeface="Calibri" panose="020F0502020204030204" pitchFamily="34" charset="0"/>
                        </a:defRPr>
                      </a:lvl2pPr>
                      <a:lvl3pPr marL="1143000" indent="-228600" defTabSz="685800">
                        <a:lnSpc>
                          <a:spcPct val="90000"/>
                        </a:lnSpc>
                        <a:spcBef>
                          <a:spcPts val="375"/>
                        </a:spcBef>
                        <a:buFont typeface="Arial" panose="020B0604020202020204" pitchFamily="34" charset="0"/>
                        <a:defRPr sz="1300">
                          <a:solidFill>
                            <a:schemeClr val="tx1"/>
                          </a:solidFill>
                          <a:latin typeface="Calibri" panose="020F0502020204030204" pitchFamily="34" charset="0"/>
                        </a:defRPr>
                      </a:lvl3pPr>
                      <a:lvl4pPr marL="1600200" indent="-228600" defTabSz="685800">
                        <a:lnSpc>
                          <a:spcPct val="90000"/>
                        </a:lnSpc>
                        <a:spcBef>
                          <a:spcPts val="375"/>
                        </a:spcBef>
                        <a:buFont typeface="Arial" panose="020B0604020202020204" pitchFamily="34" charset="0"/>
                        <a:defRPr sz="1100">
                          <a:solidFill>
                            <a:schemeClr val="tx1"/>
                          </a:solidFill>
                          <a:latin typeface="Calibri" panose="020F0502020204030204" pitchFamily="34" charset="0"/>
                        </a:defRPr>
                      </a:lvl4pPr>
                      <a:lvl5pPr marL="2057400" indent="-228600" defTabSz="685800">
                        <a:lnSpc>
                          <a:spcPct val="90000"/>
                        </a:lnSpc>
                        <a:spcBef>
                          <a:spcPts val="375"/>
                        </a:spcBef>
                        <a:buFont typeface="Arial" panose="020B0604020202020204" pitchFamily="34" charset="0"/>
                        <a:defRPr sz="1100">
                          <a:solidFill>
                            <a:schemeClr val="tx1"/>
                          </a:solidFill>
                          <a:latin typeface="Calibri" panose="020F0502020204030204" pitchFamily="34" charset="0"/>
                        </a:defRPr>
                      </a:lvl5pPr>
                      <a:lvl6pPr marL="2514600" indent="-228600" defTabSz="685800" fontAlgn="base">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6pPr>
                      <a:lvl7pPr marL="2971800" indent="-228600" defTabSz="685800" fontAlgn="base">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7pPr>
                      <a:lvl8pPr marL="3429000" indent="-228600" defTabSz="685800" fontAlgn="base">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8pPr>
                      <a:lvl9pPr marL="3886200" indent="-228600" defTabSz="685800" fontAlgn="base">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9pPr>
                    </a:lstStyle>
                    <a:p>
                      <a:pPr marL="0" marR="0" lvl="0" indent="0" algn="l" defTabSz="685800" rtl="0" eaLnBrk="1" fontAlgn="base" latinLnBrk="0" hangingPunct="1">
                        <a:lnSpc>
                          <a:spcPct val="100000"/>
                        </a:lnSpc>
                        <a:spcBef>
                          <a:spcPct val="0"/>
                        </a:spcBef>
                        <a:spcAft>
                          <a:spcPct val="0"/>
                        </a:spcAft>
                        <a:buClrTx/>
                        <a:buSzTx/>
                        <a:buFontTx/>
                        <a:buNone/>
                        <a:tabLst/>
                      </a:pPr>
                      <a:endParaRPr kumimoji="0" lang="vi-VN" sz="2400" b="1" i="0" u="none" strike="noStrike" cap="none" normalizeH="0" baseline="0" dirty="0">
                        <a:ln>
                          <a:noFill/>
                        </a:ln>
                        <a:solidFill>
                          <a:srgbClr val="FFFFFF"/>
                        </a:solidFill>
                        <a:effectLst/>
                        <a:latin typeface="Times New Roman" panose="02020603050405020304" pitchFamily="18" charset="0"/>
                        <a:cs typeface="Times New Roman" panose="02020603050405020304" pitchFamily="18" charset="0"/>
                      </a:endParaRP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defTabSz="685800">
                        <a:lnSpc>
                          <a:spcPct val="90000"/>
                        </a:lnSpc>
                        <a:spcBef>
                          <a:spcPts val="750"/>
                        </a:spcBef>
                        <a:buFont typeface="Arial" panose="020B0604020202020204" pitchFamily="34" charset="0"/>
                        <a:defRPr sz="1900">
                          <a:solidFill>
                            <a:schemeClr val="tx1"/>
                          </a:solidFill>
                          <a:latin typeface="Calibri" panose="020F0502020204030204" pitchFamily="34" charset="0"/>
                        </a:defRPr>
                      </a:lvl1pPr>
                      <a:lvl2pPr marL="742950" indent="-285750" defTabSz="685800">
                        <a:lnSpc>
                          <a:spcPct val="90000"/>
                        </a:lnSpc>
                        <a:spcBef>
                          <a:spcPts val="375"/>
                        </a:spcBef>
                        <a:buFont typeface="Arial" panose="020B0604020202020204" pitchFamily="34" charset="0"/>
                        <a:defRPr sz="1600">
                          <a:solidFill>
                            <a:schemeClr val="tx1"/>
                          </a:solidFill>
                          <a:latin typeface="Calibri" panose="020F0502020204030204" pitchFamily="34" charset="0"/>
                        </a:defRPr>
                      </a:lvl2pPr>
                      <a:lvl3pPr marL="1143000" indent="-228600" defTabSz="685800">
                        <a:lnSpc>
                          <a:spcPct val="90000"/>
                        </a:lnSpc>
                        <a:spcBef>
                          <a:spcPts val="375"/>
                        </a:spcBef>
                        <a:buFont typeface="Arial" panose="020B0604020202020204" pitchFamily="34" charset="0"/>
                        <a:defRPr sz="1300">
                          <a:solidFill>
                            <a:schemeClr val="tx1"/>
                          </a:solidFill>
                          <a:latin typeface="Calibri" panose="020F0502020204030204" pitchFamily="34" charset="0"/>
                        </a:defRPr>
                      </a:lvl3pPr>
                      <a:lvl4pPr marL="1600200" indent="-228600" defTabSz="685800">
                        <a:lnSpc>
                          <a:spcPct val="90000"/>
                        </a:lnSpc>
                        <a:spcBef>
                          <a:spcPts val="375"/>
                        </a:spcBef>
                        <a:buFont typeface="Arial" panose="020B0604020202020204" pitchFamily="34" charset="0"/>
                        <a:defRPr sz="1100">
                          <a:solidFill>
                            <a:schemeClr val="tx1"/>
                          </a:solidFill>
                          <a:latin typeface="Calibri" panose="020F0502020204030204" pitchFamily="34" charset="0"/>
                        </a:defRPr>
                      </a:lvl4pPr>
                      <a:lvl5pPr marL="2057400" indent="-228600" defTabSz="685800">
                        <a:lnSpc>
                          <a:spcPct val="90000"/>
                        </a:lnSpc>
                        <a:spcBef>
                          <a:spcPts val="375"/>
                        </a:spcBef>
                        <a:buFont typeface="Arial" panose="020B0604020202020204" pitchFamily="34" charset="0"/>
                        <a:defRPr sz="1100">
                          <a:solidFill>
                            <a:schemeClr val="tx1"/>
                          </a:solidFill>
                          <a:latin typeface="Calibri" panose="020F0502020204030204" pitchFamily="34" charset="0"/>
                        </a:defRPr>
                      </a:lvl5pPr>
                      <a:lvl6pPr marL="2514600" indent="-228600" defTabSz="685800" fontAlgn="base">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6pPr>
                      <a:lvl7pPr marL="2971800" indent="-228600" defTabSz="685800" fontAlgn="base">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7pPr>
                      <a:lvl8pPr marL="3429000" indent="-228600" defTabSz="685800" fontAlgn="base">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8pPr>
                      <a:lvl9pPr marL="3886200" indent="-228600" defTabSz="685800" fontAlgn="base">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9pPr>
                    </a:lstStyle>
                    <a:p>
                      <a:pPr marL="0" marR="0" lvl="0" indent="0" algn="ctr" defTabSz="685800" rtl="0" eaLnBrk="1" fontAlgn="base" latinLnBrk="0" hangingPunct="1">
                        <a:lnSpc>
                          <a:spcPct val="100000"/>
                        </a:lnSpc>
                        <a:spcBef>
                          <a:spcPct val="0"/>
                        </a:spcBef>
                        <a:spcAft>
                          <a:spcPct val="0"/>
                        </a:spcAft>
                        <a:buClrTx/>
                        <a:buSzTx/>
                        <a:buFontTx/>
                        <a:buNone/>
                        <a:tabLst/>
                      </a:pPr>
                      <a:r>
                        <a:rPr kumimoji="0" lang="vi-VN" sz="2400" b="1" i="0" u="none" strike="noStrike" cap="none" normalizeH="0" baseline="0" dirty="0">
                          <a:ln>
                            <a:noFill/>
                          </a:ln>
                          <a:solidFill>
                            <a:srgbClr val="FFFFFF"/>
                          </a:solidFill>
                          <a:effectLst/>
                          <a:latin typeface="Times New Roman" panose="02020603050405020304" pitchFamily="18" charset="0"/>
                          <a:cs typeface="Times New Roman" panose="02020603050405020304" pitchFamily="18" charset="0"/>
                        </a:rPr>
                        <a:t>Chọn lọc nhân tạo</a:t>
                      </a:r>
                    </a:p>
                  </a:txBody>
                  <a:tcPr marT="45717" marB="45717"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defTabSz="685800">
                        <a:lnSpc>
                          <a:spcPct val="90000"/>
                        </a:lnSpc>
                        <a:spcBef>
                          <a:spcPts val="750"/>
                        </a:spcBef>
                        <a:buFont typeface="Arial" panose="020B0604020202020204" pitchFamily="34" charset="0"/>
                        <a:defRPr sz="1900">
                          <a:solidFill>
                            <a:schemeClr val="tx1"/>
                          </a:solidFill>
                          <a:latin typeface="Calibri" panose="020F0502020204030204" pitchFamily="34" charset="0"/>
                        </a:defRPr>
                      </a:lvl1pPr>
                      <a:lvl2pPr marL="742950" indent="-285750" defTabSz="685800">
                        <a:lnSpc>
                          <a:spcPct val="90000"/>
                        </a:lnSpc>
                        <a:spcBef>
                          <a:spcPts val="375"/>
                        </a:spcBef>
                        <a:buFont typeface="Arial" panose="020B0604020202020204" pitchFamily="34" charset="0"/>
                        <a:defRPr sz="1600">
                          <a:solidFill>
                            <a:schemeClr val="tx1"/>
                          </a:solidFill>
                          <a:latin typeface="Calibri" panose="020F0502020204030204" pitchFamily="34" charset="0"/>
                        </a:defRPr>
                      </a:lvl2pPr>
                      <a:lvl3pPr marL="1143000" indent="-228600" defTabSz="685800">
                        <a:lnSpc>
                          <a:spcPct val="90000"/>
                        </a:lnSpc>
                        <a:spcBef>
                          <a:spcPts val="375"/>
                        </a:spcBef>
                        <a:buFont typeface="Arial" panose="020B0604020202020204" pitchFamily="34" charset="0"/>
                        <a:defRPr sz="1300">
                          <a:solidFill>
                            <a:schemeClr val="tx1"/>
                          </a:solidFill>
                          <a:latin typeface="Calibri" panose="020F0502020204030204" pitchFamily="34" charset="0"/>
                        </a:defRPr>
                      </a:lvl3pPr>
                      <a:lvl4pPr marL="1600200" indent="-228600" defTabSz="685800">
                        <a:lnSpc>
                          <a:spcPct val="90000"/>
                        </a:lnSpc>
                        <a:spcBef>
                          <a:spcPts val="375"/>
                        </a:spcBef>
                        <a:buFont typeface="Arial" panose="020B0604020202020204" pitchFamily="34" charset="0"/>
                        <a:defRPr sz="1100">
                          <a:solidFill>
                            <a:schemeClr val="tx1"/>
                          </a:solidFill>
                          <a:latin typeface="Calibri" panose="020F0502020204030204" pitchFamily="34" charset="0"/>
                        </a:defRPr>
                      </a:lvl4pPr>
                      <a:lvl5pPr marL="2057400" indent="-228600" defTabSz="685800">
                        <a:lnSpc>
                          <a:spcPct val="90000"/>
                        </a:lnSpc>
                        <a:spcBef>
                          <a:spcPts val="375"/>
                        </a:spcBef>
                        <a:buFont typeface="Arial" panose="020B0604020202020204" pitchFamily="34" charset="0"/>
                        <a:defRPr sz="1100">
                          <a:solidFill>
                            <a:schemeClr val="tx1"/>
                          </a:solidFill>
                          <a:latin typeface="Calibri" panose="020F0502020204030204" pitchFamily="34" charset="0"/>
                        </a:defRPr>
                      </a:lvl5pPr>
                      <a:lvl6pPr marL="2514600" indent="-228600" defTabSz="685800" fontAlgn="base">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6pPr>
                      <a:lvl7pPr marL="2971800" indent="-228600" defTabSz="685800" fontAlgn="base">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7pPr>
                      <a:lvl8pPr marL="3429000" indent="-228600" defTabSz="685800" fontAlgn="base">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8pPr>
                      <a:lvl9pPr marL="3886200" indent="-228600" defTabSz="685800" fontAlgn="base">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9pPr>
                    </a:lstStyle>
                    <a:p>
                      <a:pPr marL="0" marR="0" lvl="0" indent="0" algn="ctr" defTabSz="685800" rtl="0" eaLnBrk="1" fontAlgn="base" latinLnBrk="0" hangingPunct="1">
                        <a:lnSpc>
                          <a:spcPct val="100000"/>
                        </a:lnSpc>
                        <a:spcBef>
                          <a:spcPct val="0"/>
                        </a:spcBef>
                        <a:spcAft>
                          <a:spcPct val="0"/>
                        </a:spcAft>
                        <a:buClrTx/>
                        <a:buSzTx/>
                        <a:buFontTx/>
                        <a:buNone/>
                        <a:tabLst/>
                      </a:pPr>
                      <a:r>
                        <a:rPr kumimoji="0" lang="vi-VN" sz="2400" b="1" i="0" u="none" strike="noStrike" cap="none" normalizeH="0" baseline="0" dirty="0">
                          <a:ln>
                            <a:noFill/>
                          </a:ln>
                          <a:solidFill>
                            <a:srgbClr val="FFFFFF"/>
                          </a:solidFill>
                          <a:effectLst/>
                          <a:latin typeface="Times New Roman" panose="02020603050405020304" pitchFamily="18" charset="0"/>
                          <a:cs typeface="Times New Roman" panose="02020603050405020304" pitchFamily="18" charset="0"/>
                        </a:rPr>
                        <a:t>Chọn lọc tự nhiên</a:t>
                      </a:r>
                    </a:p>
                  </a:txBody>
                  <a:tcPr marT="45717" marB="45717"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883861">
                <a:tc>
                  <a:txBody>
                    <a:bodyPr/>
                    <a:lstStyle>
                      <a:lvl1pPr defTabSz="685800">
                        <a:lnSpc>
                          <a:spcPct val="90000"/>
                        </a:lnSpc>
                        <a:spcBef>
                          <a:spcPts val="750"/>
                        </a:spcBef>
                        <a:buFont typeface="Arial" panose="020B0604020202020204" pitchFamily="34" charset="0"/>
                        <a:defRPr sz="1900">
                          <a:solidFill>
                            <a:schemeClr val="tx1"/>
                          </a:solidFill>
                          <a:latin typeface="Calibri" panose="020F0502020204030204" pitchFamily="34" charset="0"/>
                        </a:defRPr>
                      </a:lvl1pPr>
                      <a:lvl2pPr marL="742950" indent="-285750" defTabSz="685800">
                        <a:lnSpc>
                          <a:spcPct val="90000"/>
                        </a:lnSpc>
                        <a:spcBef>
                          <a:spcPts val="375"/>
                        </a:spcBef>
                        <a:buFont typeface="Arial" panose="020B0604020202020204" pitchFamily="34" charset="0"/>
                        <a:defRPr sz="1600">
                          <a:solidFill>
                            <a:schemeClr val="tx1"/>
                          </a:solidFill>
                          <a:latin typeface="Calibri" panose="020F0502020204030204" pitchFamily="34" charset="0"/>
                        </a:defRPr>
                      </a:lvl2pPr>
                      <a:lvl3pPr marL="1143000" indent="-228600" defTabSz="685800">
                        <a:lnSpc>
                          <a:spcPct val="90000"/>
                        </a:lnSpc>
                        <a:spcBef>
                          <a:spcPts val="375"/>
                        </a:spcBef>
                        <a:buFont typeface="Arial" panose="020B0604020202020204" pitchFamily="34" charset="0"/>
                        <a:defRPr sz="1300">
                          <a:solidFill>
                            <a:schemeClr val="tx1"/>
                          </a:solidFill>
                          <a:latin typeface="Calibri" panose="020F0502020204030204" pitchFamily="34" charset="0"/>
                        </a:defRPr>
                      </a:lvl3pPr>
                      <a:lvl4pPr marL="1600200" indent="-228600" defTabSz="685800">
                        <a:lnSpc>
                          <a:spcPct val="90000"/>
                        </a:lnSpc>
                        <a:spcBef>
                          <a:spcPts val="375"/>
                        </a:spcBef>
                        <a:buFont typeface="Arial" panose="020B0604020202020204" pitchFamily="34" charset="0"/>
                        <a:defRPr sz="1100">
                          <a:solidFill>
                            <a:schemeClr val="tx1"/>
                          </a:solidFill>
                          <a:latin typeface="Calibri" panose="020F0502020204030204" pitchFamily="34" charset="0"/>
                        </a:defRPr>
                      </a:lvl4pPr>
                      <a:lvl5pPr marL="2057400" indent="-228600" defTabSz="685800">
                        <a:lnSpc>
                          <a:spcPct val="90000"/>
                        </a:lnSpc>
                        <a:spcBef>
                          <a:spcPts val="375"/>
                        </a:spcBef>
                        <a:buFont typeface="Arial" panose="020B0604020202020204" pitchFamily="34" charset="0"/>
                        <a:defRPr sz="1100">
                          <a:solidFill>
                            <a:schemeClr val="tx1"/>
                          </a:solidFill>
                          <a:latin typeface="Calibri" panose="020F0502020204030204" pitchFamily="34" charset="0"/>
                        </a:defRPr>
                      </a:lvl5pPr>
                      <a:lvl6pPr marL="2514600" indent="-228600" defTabSz="685800" fontAlgn="base">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6pPr>
                      <a:lvl7pPr marL="2971800" indent="-228600" defTabSz="685800" fontAlgn="base">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7pPr>
                      <a:lvl8pPr marL="3429000" indent="-228600" defTabSz="685800" fontAlgn="base">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8pPr>
                      <a:lvl9pPr marL="3886200" indent="-228600" defTabSz="685800" fontAlgn="base">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9pPr>
                    </a:lstStyle>
                    <a:p>
                      <a:pPr marL="0" marR="0" lvl="0" indent="0" algn="l" defTabSz="685800" rtl="0" eaLnBrk="1" fontAlgn="base" latinLnBrk="0" hangingPunct="1">
                        <a:lnSpc>
                          <a:spcPct val="100000"/>
                        </a:lnSpc>
                        <a:spcBef>
                          <a:spcPct val="0"/>
                        </a:spcBef>
                        <a:spcAft>
                          <a:spcPct val="0"/>
                        </a:spcAft>
                        <a:buClrTx/>
                        <a:buSzTx/>
                        <a:buFontTx/>
                        <a:buNone/>
                        <a:tabLst/>
                      </a:pPr>
                      <a:r>
                        <a:rPr kumimoji="0" lang="vi-VN" sz="2400" b="1"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Cơ sở</a:t>
                      </a:r>
                    </a:p>
                  </a:txBody>
                  <a:tcPr marT="45717" marB="45717"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EEF"/>
                    </a:solidFill>
                  </a:tcPr>
                </a:tc>
                <a:tc>
                  <a:txBody>
                    <a:bodyPr/>
                    <a:lstStyle>
                      <a:lvl1pPr indent="457200" defTabSz="685800">
                        <a:lnSpc>
                          <a:spcPct val="90000"/>
                        </a:lnSpc>
                        <a:spcBef>
                          <a:spcPts val="750"/>
                        </a:spcBef>
                        <a:buFont typeface="Arial" panose="020B0604020202020204" pitchFamily="34" charset="0"/>
                        <a:defRPr sz="1900">
                          <a:solidFill>
                            <a:schemeClr val="tx1"/>
                          </a:solidFill>
                          <a:latin typeface="Calibri" panose="020F0502020204030204" pitchFamily="34" charset="0"/>
                        </a:defRPr>
                      </a:lvl1pPr>
                      <a:lvl2pPr marL="742950" indent="-285750" defTabSz="685800">
                        <a:lnSpc>
                          <a:spcPct val="90000"/>
                        </a:lnSpc>
                        <a:spcBef>
                          <a:spcPts val="375"/>
                        </a:spcBef>
                        <a:buFont typeface="Arial" panose="020B0604020202020204" pitchFamily="34" charset="0"/>
                        <a:defRPr sz="1600">
                          <a:solidFill>
                            <a:schemeClr val="tx1"/>
                          </a:solidFill>
                          <a:latin typeface="Calibri" panose="020F0502020204030204" pitchFamily="34" charset="0"/>
                        </a:defRPr>
                      </a:lvl2pPr>
                      <a:lvl3pPr marL="1143000" indent="-228600" defTabSz="685800">
                        <a:lnSpc>
                          <a:spcPct val="90000"/>
                        </a:lnSpc>
                        <a:spcBef>
                          <a:spcPts val="375"/>
                        </a:spcBef>
                        <a:buFont typeface="Arial" panose="020B0604020202020204" pitchFamily="34" charset="0"/>
                        <a:defRPr sz="1300">
                          <a:solidFill>
                            <a:schemeClr val="tx1"/>
                          </a:solidFill>
                          <a:latin typeface="Calibri" panose="020F0502020204030204" pitchFamily="34" charset="0"/>
                        </a:defRPr>
                      </a:lvl3pPr>
                      <a:lvl4pPr marL="1600200" indent="-228600" defTabSz="685800">
                        <a:lnSpc>
                          <a:spcPct val="90000"/>
                        </a:lnSpc>
                        <a:spcBef>
                          <a:spcPts val="375"/>
                        </a:spcBef>
                        <a:buFont typeface="Arial" panose="020B0604020202020204" pitchFamily="34" charset="0"/>
                        <a:defRPr sz="1100">
                          <a:solidFill>
                            <a:schemeClr val="tx1"/>
                          </a:solidFill>
                          <a:latin typeface="Calibri" panose="020F0502020204030204" pitchFamily="34" charset="0"/>
                        </a:defRPr>
                      </a:lvl4pPr>
                      <a:lvl5pPr marL="2057400" indent="-228600" defTabSz="685800">
                        <a:lnSpc>
                          <a:spcPct val="90000"/>
                        </a:lnSpc>
                        <a:spcBef>
                          <a:spcPts val="375"/>
                        </a:spcBef>
                        <a:buFont typeface="Arial" panose="020B0604020202020204" pitchFamily="34" charset="0"/>
                        <a:defRPr sz="1100">
                          <a:solidFill>
                            <a:schemeClr val="tx1"/>
                          </a:solidFill>
                          <a:latin typeface="Calibri" panose="020F0502020204030204" pitchFamily="34" charset="0"/>
                        </a:defRPr>
                      </a:lvl5pPr>
                      <a:lvl6pPr marL="2514600" indent="-228600" defTabSz="685800" fontAlgn="base">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6pPr>
                      <a:lvl7pPr marL="2971800" indent="-228600" defTabSz="685800" fontAlgn="base">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7pPr>
                      <a:lvl8pPr marL="3429000" indent="-228600" defTabSz="685800" fontAlgn="base">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8pPr>
                      <a:lvl9pPr marL="3886200" indent="-228600" defTabSz="685800" fontAlgn="base">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9pPr>
                    </a:lstStyle>
                    <a:p>
                      <a:pPr marL="0" marR="0" lvl="0" indent="457200" algn="just" defTabSz="685800" rtl="0" eaLnBrk="1" fontAlgn="base" latinLnBrk="0" hangingPunct="1">
                        <a:lnSpc>
                          <a:spcPct val="130000"/>
                        </a:lnSpc>
                        <a:spcBef>
                          <a:spcPct val="0"/>
                        </a:spcBef>
                        <a:spcAft>
                          <a:spcPct val="0"/>
                        </a:spcAft>
                        <a:buClrTx/>
                        <a:buSzTx/>
                        <a:buFontTx/>
                        <a:buNone/>
                        <a:tabLst/>
                      </a:pPr>
                      <a:endParaRPr kumimoji="0" lang="vi-VN" sz="2000" b="1"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endParaRP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EEF"/>
                    </a:solidFill>
                  </a:tcPr>
                </a:tc>
                <a:tc>
                  <a:txBody>
                    <a:bodyPr/>
                    <a:lstStyle>
                      <a:lvl1pPr indent="457200" defTabSz="685800">
                        <a:lnSpc>
                          <a:spcPct val="90000"/>
                        </a:lnSpc>
                        <a:spcBef>
                          <a:spcPts val="750"/>
                        </a:spcBef>
                        <a:buFont typeface="Arial" panose="020B0604020202020204" pitchFamily="34" charset="0"/>
                        <a:defRPr sz="1900">
                          <a:solidFill>
                            <a:schemeClr val="tx1"/>
                          </a:solidFill>
                          <a:latin typeface="Calibri" panose="020F0502020204030204" pitchFamily="34" charset="0"/>
                        </a:defRPr>
                      </a:lvl1pPr>
                      <a:lvl2pPr marL="742950" indent="-285750" defTabSz="685800">
                        <a:lnSpc>
                          <a:spcPct val="90000"/>
                        </a:lnSpc>
                        <a:spcBef>
                          <a:spcPts val="375"/>
                        </a:spcBef>
                        <a:buFont typeface="Arial" panose="020B0604020202020204" pitchFamily="34" charset="0"/>
                        <a:defRPr sz="1600">
                          <a:solidFill>
                            <a:schemeClr val="tx1"/>
                          </a:solidFill>
                          <a:latin typeface="Calibri" panose="020F0502020204030204" pitchFamily="34" charset="0"/>
                        </a:defRPr>
                      </a:lvl2pPr>
                      <a:lvl3pPr marL="1143000" indent="-228600" defTabSz="685800">
                        <a:lnSpc>
                          <a:spcPct val="90000"/>
                        </a:lnSpc>
                        <a:spcBef>
                          <a:spcPts val="375"/>
                        </a:spcBef>
                        <a:buFont typeface="Arial" panose="020B0604020202020204" pitchFamily="34" charset="0"/>
                        <a:defRPr sz="1300">
                          <a:solidFill>
                            <a:schemeClr val="tx1"/>
                          </a:solidFill>
                          <a:latin typeface="Calibri" panose="020F0502020204030204" pitchFamily="34" charset="0"/>
                        </a:defRPr>
                      </a:lvl3pPr>
                      <a:lvl4pPr marL="1600200" indent="-228600" defTabSz="685800">
                        <a:lnSpc>
                          <a:spcPct val="90000"/>
                        </a:lnSpc>
                        <a:spcBef>
                          <a:spcPts val="375"/>
                        </a:spcBef>
                        <a:buFont typeface="Arial" panose="020B0604020202020204" pitchFamily="34" charset="0"/>
                        <a:defRPr sz="1100">
                          <a:solidFill>
                            <a:schemeClr val="tx1"/>
                          </a:solidFill>
                          <a:latin typeface="Calibri" panose="020F0502020204030204" pitchFamily="34" charset="0"/>
                        </a:defRPr>
                      </a:lvl4pPr>
                      <a:lvl5pPr marL="2057400" indent="-228600" defTabSz="685800">
                        <a:lnSpc>
                          <a:spcPct val="90000"/>
                        </a:lnSpc>
                        <a:spcBef>
                          <a:spcPts val="375"/>
                        </a:spcBef>
                        <a:buFont typeface="Arial" panose="020B0604020202020204" pitchFamily="34" charset="0"/>
                        <a:defRPr sz="1100">
                          <a:solidFill>
                            <a:schemeClr val="tx1"/>
                          </a:solidFill>
                          <a:latin typeface="Calibri" panose="020F0502020204030204" pitchFamily="34" charset="0"/>
                        </a:defRPr>
                      </a:lvl5pPr>
                      <a:lvl6pPr marL="2514600" indent="-228600" defTabSz="685800" fontAlgn="base">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6pPr>
                      <a:lvl7pPr marL="2971800" indent="-228600" defTabSz="685800" fontAlgn="base">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7pPr>
                      <a:lvl8pPr marL="3429000" indent="-228600" defTabSz="685800" fontAlgn="base">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8pPr>
                      <a:lvl9pPr marL="3886200" indent="-228600" defTabSz="685800" fontAlgn="base">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9pPr>
                    </a:lstStyle>
                    <a:p>
                      <a:pPr marL="0" marR="0" lvl="0" indent="457200" algn="just" defTabSz="685800" rtl="0" eaLnBrk="1" fontAlgn="base" latinLnBrk="0" hangingPunct="1">
                        <a:lnSpc>
                          <a:spcPct val="100000"/>
                        </a:lnSpc>
                        <a:spcBef>
                          <a:spcPct val="0"/>
                        </a:spcBef>
                        <a:spcAft>
                          <a:spcPct val="0"/>
                        </a:spcAft>
                        <a:buClrTx/>
                        <a:buSzTx/>
                        <a:buFontTx/>
                        <a:buNone/>
                        <a:tabLst/>
                      </a:pPr>
                      <a:endParaRPr kumimoji="0" lang="vi-VN" sz="2000" b="1"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endParaRP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EEF"/>
                    </a:solidFill>
                  </a:tcPr>
                </a:tc>
                <a:extLst>
                  <a:ext uri="{0D108BD9-81ED-4DB2-BD59-A6C34878D82A}">
                    <a16:rowId xmlns:a16="http://schemas.microsoft.com/office/drawing/2014/main" val="10001"/>
                  </a:ext>
                </a:extLst>
              </a:tr>
              <a:tr h="1615333">
                <a:tc>
                  <a:txBody>
                    <a:bodyPr/>
                    <a:lstStyle>
                      <a:lvl1pPr defTabSz="685800">
                        <a:lnSpc>
                          <a:spcPct val="90000"/>
                        </a:lnSpc>
                        <a:spcBef>
                          <a:spcPts val="750"/>
                        </a:spcBef>
                        <a:buFont typeface="Arial" panose="020B0604020202020204" pitchFamily="34" charset="0"/>
                        <a:defRPr sz="1900">
                          <a:solidFill>
                            <a:schemeClr val="tx1"/>
                          </a:solidFill>
                          <a:latin typeface="Calibri" panose="020F0502020204030204" pitchFamily="34" charset="0"/>
                        </a:defRPr>
                      </a:lvl1pPr>
                      <a:lvl2pPr marL="742950" indent="-285750" defTabSz="685800">
                        <a:lnSpc>
                          <a:spcPct val="90000"/>
                        </a:lnSpc>
                        <a:spcBef>
                          <a:spcPts val="375"/>
                        </a:spcBef>
                        <a:buFont typeface="Arial" panose="020B0604020202020204" pitchFamily="34" charset="0"/>
                        <a:defRPr sz="1600">
                          <a:solidFill>
                            <a:schemeClr val="tx1"/>
                          </a:solidFill>
                          <a:latin typeface="Calibri" panose="020F0502020204030204" pitchFamily="34" charset="0"/>
                        </a:defRPr>
                      </a:lvl2pPr>
                      <a:lvl3pPr marL="1143000" indent="-228600" defTabSz="685800">
                        <a:lnSpc>
                          <a:spcPct val="90000"/>
                        </a:lnSpc>
                        <a:spcBef>
                          <a:spcPts val="375"/>
                        </a:spcBef>
                        <a:buFont typeface="Arial" panose="020B0604020202020204" pitchFamily="34" charset="0"/>
                        <a:defRPr sz="1300">
                          <a:solidFill>
                            <a:schemeClr val="tx1"/>
                          </a:solidFill>
                          <a:latin typeface="Calibri" panose="020F0502020204030204" pitchFamily="34" charset="0"/>
                        </a:defRPr>
                      </a:lvl3pPr>
                      <a:lvl4pPr marL="1600200" indent="-228600" defTabSz="685800">
                        <a:lnSpc>
                          <a:spcPct val="90000"/>
                        </a:lnSpc>
                        <a:spcBef>
                          <a:spcPts val="375"/>
                        </a:spcBef>
                        <a:buFont typeface="Arial" panose="020B0604020202020204" pitchFamily="34" charset="0"/>
                        <a:defRPr sz="1100">
                          <a:solidFill>
                            <a:schemeClr val="tx1"/>
                          </a:solidFill>
                          <a:latin typeface="Calibri" panose="020F0502020204030204" pitchFamily="34" charset="0"/>
                        </a:defRPr>
                      </a:lvl4pPr>
                      <a:lvl5pPr marL="2057400" indent="-228600" defTabSz="685800">
                        <a:lnSpc>
                          <a:spcPct val="90000"/>
                        </a:lnSpc>
                        <a:spcBef>
                          <a:spcPts val="375"/>
                        </a:spcBef>
                        <a:buFont typeface="Arial" panose="020B0604020202020204" pitchFamily="34" charset="0"/>
                        <a:defRPr sz="1100">
                          <a:solidFill>
                            <a:schemeClr val="tx1"/>
                          </a:solidFill>
                          <a:latin typeface="Calibri" panose="020F0502020204030204" pitchFamily="34" charset="0"/>
                        </a:defRPr>
                      </a:lvl5pPr>
                      <a:lvl6pPr marL="2514600" indent="-228600" defTabSz="685800" fontAlgn="base">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6pPr>
                      <a:lvl7pPr marL="2971800" indent="-228600" defTabSz="685800" fontAlgn="base">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7pPr>
                      <a:lvl8pPr marL="3429000" indent="-228600" defTabSz="685800" fontAlgn="base">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8pPr>
                      <a:lvl9pPr marL="3886200" indent="-228600" defTabSz="685800" fontAlgn="base">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9pPr>
                    </a:lstStyle>
                    <a:p>
                      <a:pPr marL="0" marR="0" lvl="0" indent="0" algn="l" defTabSz="685800" rtl="0" eaLnBrk="1" fontAlgn="base" latinLnBrk="0" hangingPunct="1">
                        <a:lnSpc>
                          <a:spcPct val="100000"/>
                        </a:lnSpc>
                        <a:spcBef>
                          <a:spcPct val="0"/>
                        </a:spcBef>
                        <a:spcAft>
                          <a:spcPct val="0"/>
                        </a:spcAft>
                        <a:buClrTx/>
                        <a:buSzTx/>
                        <a:buFontTx/>
                        <a:buNone/>
                        <a:tabLst/>
                      </a:pPr>
                      <a:r>
                        <a:rPr kumimoji="0" lang="vi-VN" sz="2400" b="1"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Nội dung</a:t>
                      </a:r>
                    </a:p>
                  </a:txBody>
                  <a:tcPr marT="45717" marB="45717"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tc>
                  <a:txBody>
                    <a:bodyPr/>
                    <a:lstStyle>
                      <a:lvl1pPr indent="457200" defTabSz="685800">
                        <a:lnSpc>
                          <a:spcPct val="90000"/>
                        </a:lnSpc>
                        <a:spcBef>
                          <a:spcPts val="750"/>
                        </a:spcBef>
                        <a:buFont typeface="Arial" panose="020B0604020202020204" pitchFamily="34" charset="0"/>
                        <a:defRPr sz="1900">
                          <a:solidFill>
                            <a:schemeClr val="tx1"/>
                          </a:solidFill>
                          <a:latin typeface="Calibri" panose="020F0502020204030204" pitchFamily="34" charset="0"/>
                        </a:defRPr>
                      </a:lvl1pPr>
                      <a:lvl2pPr marL="742950" indent="-285750" defTabSz="685800">
                        <a:lnSpc>
                          <a:spcPct val="90000"/>
                        </a:lnSpc>
                        <a:spcBef>
                          <a:spcPts val="375"/>
                        </a:spcBef>
                        <a:buFont typeface="Arial" panose="020B0604020202020204" pitchFamily="34" charset="0"/>
                        <a:defRPr sz="1600">
                          <a:solidFill>
                            <a:schemeClr val="tx1"/>
                          </a:solidFill>
                          <a:latin typeface="Calibri" panose="020F0502020204030204" pitchFamily="34" charset="0"/>
                        </a:defRPr>
                      </a:lvl2pPr>
                      <a:lvl3pPr marL="1143000" indent="-228600" defTabSz="685800">
                        <a:lnSpc>
                          <a:spcPct val="90000"/>
                        </a:lnSpc>
                        <a:spcBef>
                          <a:spcPts val="375"/>
                        </a:spcBef>
                        <a:buFont typeface="Arial" panose="020B0604020202020204" pitchFamily="34" charset="0"/>
                        <a:defRPr sz="1300">
                          <a:solidFill>
                            <a:schemeClr val="tx1"/>
                          </a:solidFill>
                          <a:latin typeface="Calibri" panose="020F0502020204030204" pitchFamily="34" charset="0"/>
                        </a:defRPr>
                      </a:lvl3pPr>
                      <a:lvl4pPr marL="1600200" indent="-228600" defTabSz="685800">
                        <a:lnSpc>
                          <a:spcPct val="90000"/>
                        </a:lnSpc>
                        <a:spcBef>
                          <a:spcPts val="375"/>
                        </a:spcBef>
                        <a:buFont typeface="Arial" panose="020B0604020202020204" pitchFamily="34" charset="0"/>
                        <a:defRPr sz="1100">
                          <a:solidFill>
                            <a:schemeClr val="tx1"/>
                          </a:solidFill>
                          <a:latin typeface="Calibri" panose="020F0502020204030204" pitchFamily="34" charset="0"/>
                        </a:defRPr>
                      </a:lvl4pPr>
                      <a:lvl5pPr marL="2057400" indent="-228600" defTabSz="685800">
                        <a:lnSpc>
                          <a:spcPct val="90000"/>
                        </a:lnSpc>
                        <a:spcBef>
                          <a:spcPts val="375"/>
                        </a:spcBef>
                        <a:buFont typeface="Arial" panose="020B0604020202020204" pitchFamily="34" charset="0"/>
                        <a:defRPr sz="1100">
                          <a:solidFill>
                            <a:schemeClr val="tx1"/>
                          </a:solidFill>
                          <a:latin typeface="Calibri" panose="020F0502020204030204" pitchFamily="34" charset="0"/>
                        </a:defRPr>
                      </a:lvl5pPr>
                      <a:lvl6pPr marL="2514600" indent="-228600" defTabSz="685800" fontAlgn="base">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6pPr>
                      <a:lvl7pPr marL="2971800" indent="-228600" defTabSz="685800" fontAlgn="base">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7pPr>
                      <a:lvl8pPr marL="3429000" indent="-228600" defTabSz="685800" fontAlgn="base">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8pPr>
                      <a:lvl9pPr marL="3886200" indent="-228600" defTabSz="685800" fontAlgn="base">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9pPr>
                    </a:lstStyle>
                    <a:p>
                      <a:pPr marL="0" marR="0" lvl="0" indent="457200" algn="just" defTabSz="685800" rtl="0" eaLnBrk="1" fontAlgn="base" latinLnBrk="0" hangingPunct="1">
                        <a:lnSpc>
                          <a:spcPct val="130000"/>
                        </a:lnSpc>
                        <a:spcBef>
                          <a:spcPct val="0"/>
                        </a:spcBef>
                        <a:spcAft>
                          <a:spcPct val="0"/>
                        </a:spcAft>
                        <a:buClrTx/>
                        <a:buSzTx/>
                        <a:buFontTx/>
                        <a:buNone/>
                        <a:tabLst/>
                      </a:pPr>
                      <a:endParaRPr kumimoji="0" lang="vi-VN" sz="2000" b="1"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endParaRP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tc>
                  <a:txBody>
                    <a:bodyPr/>
                    <a:lstStyle>
                      <a:lvl1pPr defTabSz="685800">
                        <a:lnSpc>
                          <a:spcPct val="90000"/>
                        </a:lnSpc>
                        <a:spcBef>
                          <a:spcPts val="750"/>
                        </a:spcBef>
                        <a:buFont typeface="Arial" panose="020B0604020202020204" pitchFamily="34" charset="0"/>
                        <a:defRPr sz="1900">
                          <a:solidFill>
                            <a:schemeClr val="tx1"/>
                          </a:solidFill>
                          <a:latin typeface="Calibri" panose="020F0502020204030204" pitchFamily="34" charset="0"/>
                        </a:defRPr>
                      </a:lvl1pPr>
                      <a:lvl2pPr marL="742950" indent="-285750" defTabSz="685800">
                        <a:lnSpc>
                          <a:spcPct val="90000"/>
                        </a:lnSpc>
                        <a:spcBef>
                          <a:spcPts val="375"/>
                        </a:spcBef>
                        <a:buFont typeface="Arial" panose="020B0604020202020204" pitchFamily="34" charset="0"/>
                        <a:defRPr sz="1600">
                          <a:solidFill>
                            <a:schemeClr val="tx1"/>
                          </a:solidFill>
                          <a:latin typeface="Calibri" panose="020F0502020204030204" pitchFamily="34" charset="0"/>
                        </a:defRPr>
                      </a:lvl2pPr>
                      <a:lvl3pPr marL="1143000" indent="-228600" defTabSz="685800">
                        <a:lnSpc>
                          <a:spcPct val="90000"/>
                        </a:lnSpc>
                        <a:spcBef>
                          <a:spcPts val="375"/>
                        </a:spcBef>
                        <a:buFont typeface="Arial" panose="020B0604020202020204" pitchFamily="34" charset="0"/>
                        <a:defRPr sz="1300">
                          <a:solidFill>
                            <a:schemeClr val="tx1"/>
                          </a:solidFill>
                          <a:latin typeface="Calibri" panose="020F0502020204030204" pitchFamily="34" charset="0"/>
                        </a:defRPr>
                      </a:lvl3pPr>
                      <a:lvl4pPr marL="1600200" indent="-228600" defTabSz="685800">
                        <a:lnSpc>
                          <a:spcPct val="90000"/>
                        </a:lnSpc>
                        <a:spcBef>
                          <a:spcPts val="375"/>
                        </a:spcBef>
                        <a:buFont typeface="Arial" panose="020B0604020202020204" pitchFamily="34" charset="0"/>
                        <a:defRPr sz="1100">
                          <a:solidFill>
                            <a:schemeClr val="tx1"/>
                          </a:solidFill>
                          <a:latin typeface="Calibri" panose="020F0502020204030204" pitchFamily="34" charset="0"/>
                        </a:defRPr>
                      </a:lvl4pPr>
                      <a:lvl5pPr marL="2057400" indent="-228600" defTabSz="685800">
                        <a:lnSpc>
                          <a:spcPct val="90000"/>
                        </a:lnSpc>
                        <a:spcBef>
                          <a:spcPts val="375"/>
                        </a:spcBef>
                        <a:buFont typeface="Arial" panose="020B0604020202020204" pitchFamily="34" charset="0"/>
                        <a:defRPr sz="1100">
                          <a:solidFill>
                            <a:schemeClr val="tx1"/>
                          </a:solidFill>
                          <a:latin typeface="Calibri" panose="020F0502020204030204" pitchFamily="34" charset="0"/>
                        </a:defRPr>
                      </a:lvl5pPr>
                      <a:lvl6pPr marL="2514600" indent="-228600" defTabSz="685800" fontAlgn="base">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6pPr>
                      <a:lvl7pPr marL="2971800" indent="-228600" defTabSz="685800" fontAlgn="base">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7pPr>
                      <a:lvl8pPr marL="3429000" indent="-228600" defTabSz="685800" fontAlgn="base">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8pPr>
                      <a:lvl9pPr marL="3886200" indent="-228600" defTabSz="685800" fontAlgn="base">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9pPr>
                    </a:lstStyle>
                    <a:p>
                      <a:pPr marL="0" marR="0" lvl="0" indent="0" algn="just" defTabSz="685800" rtl="0" eaLnBrk="1" fontAlgn="base" latinLnBrk="0" hangingPunct="1">
                        <a:lnSpc>
                          <a:spcPct val="100000"/>
                        </a:lnSpc>
                        <a:spcBef>
                          <a:spcPct val="0"/>
                        </a:spcBef>
                        <a:spcAft>
                          <a:spcPct val="0"/>
                        </a:spcAft>
                        <a:buClrTx/>
                        <a:buSzTx/>
                        <a:buFontTx/>
                        <a:buNone/>
                        <a:tabLst/>
                      </a:pPr>
                      <a:endParaRPr kumimoji="0" lang="vi-VN" sz="2000" b="1" i="0" u="none" strike="noStrike" cap="none" normalizeH="0" baseline="0" dirty="0">
                        <a:ln>
                          <a:noFill/>
                        </a:ln>
                        <a:solidFill>
                          <a:srgbClr val="C00000"/>
                        </a:solidFill>
                        <a:effectLst/>
                        <a:latin typeface="Times New Roman" panose="02020603050405020304" pitchFamily="18" charset="0"/>
                        <a:cs typeface="Times New Roman" panose="02020603050405020304" pitchFamily="18" charset="0"/>
                      </a:endParaRP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extLst>
                  <a:ext uri="{0D108BD9-81ED-4DB2-BD59-A6C34878D82A}">
                    <a16:rowId xmlns:a16="http://schemas.microsoft.com/office/drawing/2014/main" val="10002"/>
                  </a:ext>
                </a:extLst>
              </a:tr>
              <a:tr h="2072502">
                <a:tc>
                  <a:txBody>
                    <a:bodyPr/>
                    <a:lstStyle>
                      <a:lvl1pPr defTabSz="685800">
                        <a:lnSpc>
                          <a:spcPct val="90000"/>
                        </a:lnSpc>
                        <a:spcBef>
                          <a:spcPts val="750"/>
                        </a:spcBef>
                        <a:buFont typeface="Arial" panose="020B0604020202020204" pitchFamily="34" charset="0"/>
                        <a:defRPr sz="1900">
                          <a:solidFill>
                            <a:schemeClr val="tx1"/>
                          </a:solidFill>
                          <a:latin typeface="Calibri" panose="020F0502020204030204" pitchFamily="34" charset="0"/>
                        </a:defRPr>
                      </a:lvl1pPr>
                      <a:lvl2pPr marL="742950" indent="-285750" defTabSz="685800">
                        <a:lnSpc>
                          <a:spcPct val="90000"/>
                        </a:lnSpc>
                        <a:spcBef>
                          <a:spcPts val="375"/>
                        </a:spcBef>
                        <a:buFont typeface="Arial" panose="020B0604020202020204" pitchFamily="34" charset="0"/>
                        <a:defRPr sz="1600">
                          <a:solidFill>
                            <a:schemeClr val="tx1"/>
                          </a:solidFill>
                          <a:latin typeface="Calibri" panose="020F0502020204030204" pitchFamily="34" charset="0"/>
                        </a:defRPr>
                      </a:lvl2pPr>
                      <a:lvl3pPr marL="1143000" indent="-228600" defTabSz="685800">
                        <a:lnSpc>
                          <a:spcPct val="90000"/>
                        </a:lnSpc>
                        <a:spcBef>
                          <a:spcPts val="375"/>
                        </a:spcBef>
                        <a:buFont typeface="Arial" panose="020B0604020202020204" pitchFamily="34" charset="0"/>
                        <a:defRPr sz="1300">
                          <a:solidFill>
                            <a:schemeClr val="tx1"/>
                          </a:solidFill>
                          <a:latin typeface="Calibri" panose="020F0502020204030204" pitchFamily="34" charset="0"/>
                        </a:defRPr>
                      </a:lvl3pPr>
                      <a:lvl4pPr marL="1600200" indent="-228600" defTabSz="685800">
                        <a:lnSpc>
                          <a:spcPct val="90000"/>
                        </a:lnSpc>
                        <a:spcBef>
                          <a:spcPts val="375"/>
                        </a:spcBef>
                        <a:buFont typeface="Arial" panose="020B0604020202020204" pitchFamily="34" charset="0"/>
                        <a:defRPr sz="1100">
                          <a:solidFill>
                            <a:schemeClr val="tx1"/>
                          </a:solidFill>
                          <a:latin typeface="Calibri" panose="020F0502020204030204" pitchFamily="34" charset="0"/>
                        </a:defRPr>
                      </a:lvl4pPr>
                      <a:lvl5pPr marL="2057400" indent="-228600" defTabSz="685800">
                        <a:lnSpc>
                          <a:spcPct val="90000"/>
                        </a:lnSpc>
                        <a:spcBef>
                          <a:spcPts val="375"/>
                        </a:spcBef>
                        <a:buFont typeface="Arial" panose="020B0604020202020204" pitchFamily="34" charset="0"/>
                        <a:defRPr sz="1100">
                          <a:solidFill>
                            <a:schemeClr val="tx1"/>
                          </a:solidFill>
                          <a:latin typeface="Calibri" panose="020F0502020204030204" pitchFamily="34" charset="0"/>
                        </a:defRPr>
                      </a:lvl5pPr>
                      <a:lvl6pPr marL="2514600" indent="-228600" defTabSz="685800" fontAlgn="base">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6pPr>
                      <a:lvl7pPr marL="2971800" indent="-228600" defTabSz="685800" fontAlgn="base">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7pPr>
                      <a:lvl8pPr marL="3429000" indent="-228600" defTabSz="685800" fontAlgn="base">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8pPr>
                      <a:lvl9pPr marL="3886200" indent="-228600" defTabSz="685800" fontAlgn="base">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9pPr>
                    </a:lstStyle>
                    <a:p>
                      <a:pPr marL="0" marR="0" lvl="0" indent="0" algn="l" defTabSz="685800" rtl="0" eaLnBrk="1" fontAlgn="base" latinLnBrk="0" hangingPunct="1">
                        <a:lnSpc>
                          <a:spcPct val="100000"/>
                        </a:lnSpc>
                        <a:spcBef>
                          <a:spcPct val="0"/>
                        </a:spcBef>
                        <a:spcAft>
                          <a:spcPct val="0"/>
                        </a:spcAft>
                        <a:buClrTx/>
                        <a:buSzTx/>
                        <a:buFontTx/>
                        <a:buNone/>
                        <a:tabLst/>
                      </a:pPr>
                      <a:r>
                        <a:rPr kumimoji="0" lang="vi-VN" sz="2400" b="1"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Kết quả</a:t>
                      </a:r>
                    </a:p>
                  </a:txBody>
                  <a:tcPr marT="45717" marB="45717"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EEF"/>
                    </a:solidFill>
                  </a:tcPr>
                </a:tc>
                <a:tc>
                  <a:txBody>
                    <a:bodyPr/>
                    <a:lstStyle>
                      <a:lvl1pPr indent="457200" defTabSz="685800">
                        <a:lnSpc>
                          <a:spcPct val="90000"/>
                        </a:lnSpc>
                        <a:spcBef>
                          <a:spcPts val="750"/>
                        </a:spcBef>
                        <a:buFont typeface="Arial" panose="020B0604020202020204" pitchFamily="34" charset="0"/>
                        <a:defRPr sz="1900">
                          <a:solidFill>
                            <a:schemeClr val="tx1"/>
                          </a:solidFill>
                          <a:latin typeface="Calibri" panose="020F0502020204030204" pitchFamily="34" charset="0"/>
                        </a:defRPr>
                      </a:lvl1pPr>
                      <a:lvl2pPr marL="742950" indent="-285750" defTabSz="685800">
                        <a:lnSpc>
                          <a:spcPct val="90000"/>
                        </a:lnSpc>
                        <a:spcBef>
                          <a:spcPts val="375"/>
                        </a:spcBef>
                        <a:buFont typeface="Arial" panose="020B0604020202020204" pitchFamily="34" charset="0"/>
                        <a:defRPr sz="1600">
                          <a:solidFill>
                            <a:schemeClr val="tx1"/>
                          </a:solidFill>
                          <a:latin typeface="Calibri" panose="020F0502020204030204" pitchFamily="34" charset="0"/>
                        </a:defRPr>
                      </a:lvl2pPr>
                      <a:lvl3pPr marL="1143000" indent="-228600" defTabSz="685800">
                        <a:lnSpc>
                          <a:spcPct val="90000"/>
                        </a:lnSpc>
                        <a:spcBef>
                          <a:spcPts val="375"/>
                        </a:spcBef>
                        <a:buFont typeface="Arial" panose="020B0604020202020204" pitchFamily="34" charset="0"/>
                        <a:defRPr sz="1300">
                          <a:solidFill>
                            <a:schemeClr val="tx1"/>
                          </a:solidFill>
                          <a:latin typeface="Calibri" panose="020F0502020204030204" pitchFamily="34" charset="0"/>
                        </a:defRPr>
                      </a:lvl3pPr>
                      <a:lvl4pPr marL="1600200" indent="-228600" defTabSz="685800">
                        <a:lnSpc>
                          <a:spcPct val="90000"/>
                        </a:lnSpc>
                        <a:spcBef>
                          <a:spcPts val="375"/>
                        </a:spcBef>
                        <a:buFont typeface="Arial" panose="020B0604020202020204" pitchFamily="34" charset="0"/>
                        <a:defRPr sz="1100">
                          <a:solidFill>
                            <a:schemeClr val="tx1"/>
                          </a:solidFill>
                          <a:latin typeface="Calibri" panose="020F0502020204030204" pitchFamily="34" charset="0"/>
                        </a:defRPr>
                      </a:lvl4pPr>
                      <a:lvl5pPr marL="2057400" indent="-228600" defTabSz="685800">
                        <a:lnSpc>
                          <a:spcPct val="90000"/>
                        </a:lnSpc>
                        <a:spcBef>
                          <a:spcPts val="375"/>
                        </a:spcBef>
                        <a:buFont typeface="Arial" panose="020B0604020202020204" pitchFamily="34" charset="0"/>
                        <a:defRPr sz="1100">
                          <a:solidFill>
                            <a:schemeClr val="tx1"/>
                          </a:solidFill>
                          <a:latin typeface="Calibri" panose="020F0502020204030204" pitchFamily="34" charset="0"/>
                        </a:defRPr>
                      </a:lvl5pPr>
                      <a:lvl6pPr marL="2514600" indent="-228600" defTabSz="685800" fontAlgn="base">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6pPr>
                      <a:lvl7pPr marL="2971800" indent="-228600" defTabSz="685800" fontAlgn="base">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7pPr>
                      <a:lvl8pPr marL="3429000" indent="-228600" defTabSz="685800" fontAlgn="base">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8pPr>
                      <a:lvl9pPr marL="3886200" indent="-228600" defTabSz="685800" fontAlgn="base">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9pPr>
                    </a:lstStyle>
                    <a:p>
                      <a:pPr marL="0" marR="0" lvl="0" indent="457200" algn="just" defTabSz="685800" rtl="0" eaLnBrk="1" fontAlgn="base" latinLnBrk="0" hangingPunct="1">
                        <a:lnSpc>
                          <a:spcPct val="130000"/>
                        </a:lnSpc>
                        <a:spcBef>
                          <a:spcPct val="0"/>
                        </a:spcBef>
                        <a:spcAft>
                          <a:spcPct val="0"/>
                        </a:spcAft>
                        <a:buClrTx/>
                        <a:buSzTx/>
                        <a:buFontTx/>
                        <a:buNone/>
                        <a:tabLst/>
                      </a:pPr>
                      <a:endParaRPr kumimoji="0" lang="vi-VN" sz="2000" b="1"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endParaRP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EEF"/>
                    </a:solidFill>
                  </a:tcPr>
                </a:tc>
                <a:tc>
                  <a:txBody>
                    <a:bodyPr/>
                    <a:lstStyle>
                      <a:lvl1pPr defTabSz="685800">
                        <a:lnSpc>
                          <a:spcPct val="90000"/>
                        </a:lnSpc>
                        <a:spcBef>
                          <a:spcPts val="750"/>
                        </a:spcBef>
                        <a:buFont typeface="Arial" panose="020B0604020202020204" pitchFamily="34" charset="0"/>
                        <a:defRPr sz="1900">
                          <a:solidFill>
                            <a:schemeClr val="tx1"/>
                          </a:solidFill>
                          <a:latin typeface="Calibri" panose="020F0502020204030204" pitchFamily="34" charset="0"/>
                        </a:defRPr>
                      </a:lvl1pPr>
                      <a:lvl2pPr marL="742950" indent="-285750" defTabSz="685800">
                        <a:lnSpc>
                          <a:spcPct val="90000"/>
                        </a:lnSpc>
                        <a:spcBef>
                          <a:spcPts val="375"/>
                        </a:spcBef>
                        <a:buFont typeface="Arial" panose="020B0604020202020204" pitchFamily="34" charset="0"/>
                        <a:defRPr sz="1600">
                          <a:solidFill>
                            <a:schemeClr val="tx1"/>
                          </a:solidFill>
                          <a:latin typeface="Calibri" panose="020F0502020204030204" pitchFamily="34" charset="0"/>
                        </a:defRPr>
                      </a:lvl2pPr>
                      <a:lvl3pPr marL="1143000" indent="-228600" defTabSz="685800">
                        <a:lnSpc>
                          <a:spcPct val="90000"/>
                        </a:lnSpc>
                        <a:spcBef>
                          <a:spcPts val="375"/>
                        </a:spcBef>
                        <a:buFont typeface="Arial" panose="020B0604020202020204" pitchFamily="34" charset="0"/>
                        <a:defRPr sz="1300">
                          <a:solidFill>
                            <a:schemeClr val="tx1"/>
                          </a:solidFill>
                          <a:latin typeface="Calibri" panose="020F0502020204030204" pitchFamily="34" charset="0"/>
                        </a:defRPr>
                      </a:lvl3pPr>
                      <a:lvl4pPr marL="1600200" indent="-228600" defTabSz="685800">
                        <a:lnSpc>
                          <a:spcPct val="90000"/>
                        </a:lnSpc>
                        <a:spcBef>
                          <a:spcPts val="375"/>
                        </a:spcBef>
                        <a:buFont typeface="Arial" panose="020B0604020202020204" pitchFamily="34" charset="0"/>
                        <a:defRPr sz="1100">
                          <a:solidFill>
                            <a:schemeClr val="tx1"/>
                          </a:solidFill>
                          <a:latin typeface="Calibri" panose="020F0502020204030204" pitchFamily="34" charset="0"/>
                        </a:defRPr>
                      </a:lvl4pPr>
                      <a:lvl5pPr marL="2057400" indent="-228600" defTabSz="685800">
                        <a:lnSpc>
                          <a:spcPct val="90000"/>
                        </a:lnSpc>
                        <a:spcBef>
                          <a:spcPts val="375"/>
                        </a:spcBef>
                        <a:buFont typeface="Arial" panose="020B0604020202020204" pitchFamily="34" charset="0"/>
                        <a:defRPr sz="1100">
                          <a:solidFill>
                            <a:schemeClr val="tx1"/>
                          </a:solidFill>
                          <a:latin typeface="Calibri" panose="020F0502020204030204" pitchFamily="34" charset="0"/>
                        </a:defRPr>
                      </a:lvl5pPr>
                      <a:lvl6pPr marL="2514600" indent="-228600" defTabSz="685800" fontAlgn="base">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6pPr>
                      <a:lvl7pPr marL="2971800" indent="-228600" defTabSz="685800" fontAlgn="base">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7pPr>
                      <a:lvl8pPr marL="3429000" indent="-228600" defTabSz="685800" fontAlgn="base">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8pPr>
                      <a:lvl9pPr marL="3886200" indent="-228600" defTabSz="685800" fontAlgn="base">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9pPr>
                    </a:lstStyle>
                    <a:p>
                      <a:pPr marL="0" marR="0" lvl="0" indent="0" algn="just" defTabSz="685800" rtl="0" eaLnBrk="1" fontAlgn="base" latinLnBrk="0" hangingPunct="1">
                        <a:lnSpc>
                          <a:spcPct val="100000"/>
                        </a:lnSpc>
                        <a:spcBef>
                          <a:spcPct val="0"/>
                        </a:spcBef>
                        <a:spcAft>
                          <a:spcPct val="0"/>
                        </a:spcAft>
                        <a:buClrTx/>
                        <a:buSzTx/>
                        <a:buFontTx/>
                        <a:buNone/>
                        <a:tabLst/>
                      </a:pPr>
                      <a:endParaRPr kumimoji="0" lang="vi-VN" sz="2000" b="1" i="0" u="none" strike="noStrike" cap="none" normalizeH="0" baseline="0" dirty="0">
                        <a:ln>
                          <a:noFill/>
                        </a:ln>
                        <a:solidFill>
                          <a:srgbClr val="C00000"/>
                        </a:solidFill>
                        <a:effectLst/>
                        <a:latin typeface="Times New Roman" panose="02020603050405020304" pitchFamily="18" charset="0"/>
                        <a:cs typeface="Times New Roman" panose="02020603050405020304" pitchFamily="18" charset="0"/>
                      </a:endParaRP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EEF"/>
                    </a:solidFill>
                  </a:tcPr>
                </a:tc>
                <a:extLst>
                  <a:ext uri="{0D108BD9-81ED-4DB2-BD59-A6C34878D82A}">
                    <a16:rowId xmlns:a16="http://schemas.microsoft.com/office/drawing/2014/main" val="10003"/>
                  </a:ext>
                </a:extLst>
              </a:tr>
              <a:tr h="1667862">
                <a:tc>
                  <a:txBody>
                    <a:bodyPr/>
                    <a:lstStyle>
                      <a:lvl1pPr defTabSz="685800">
                        <a:lnSpc>
                          <a:spcPct val="90000"/>
                        </a:lnSpc>
                        <a:spcBef>
                          <a:spcPts val="750"/>
                        </a:spcBef>
                        <a:buFont typeface="Arial" panose="020B0604020202020204" pitchFamily="34" charset="0"/>
                        <a:defRPr sz="1900">
                          <a:solidFill>
                            <a:schemeClr val="tx1"/>
                          </a:solidFill>
                          <a:latin typeface="Calibri" panose="020F0502020204030204" pitchFamily="34" charset="0"/>
                        </a:defRPr>
                      </a:lvl1pPr>
                      <a:lvl2pPr marL="742950" indent="-285750" defTabSz="685800">
                        <a:lnSpc>
                          <a:spcPct val="90000"/>
                        </a:lnSpc>
                        <a:spcBef>
                          <a:spcPts val="375"/>
                        </a:spcBef>
                        <a:buFont typeface="Arial" panose="020B0604020202020204" pitchFamily="34" charset="0"/>
                        <a:defRPr sz="1600">
                          <a:solidFill>
                            <a:schemeClr val="tx1"/>
                          </a:solidFill>
                          <a:latin typeface="Calibri" panose="020F0502020204030204" pitchFamily="34" charset="0"/>
                        </a:defRPr>
                      </a:lvl2pPr>
                      <a:lvl3pPr marL="1143000" indent="-228600" defTabSz="685800">
                        <a:lnSpc>
                          <a:spcPct val="90000"/>
                        </a:lnSpc>
                        <a:spcBef>
                          <a:spcPts val="375"/>
                        </a:spcBef>
                        <a:buFont typeface="Arial" panose="020B0604020202020204" pitchFamily="34" charset="0"/>
                        <a:defRPr sz="1300">
                          <a:solidFill>
                            <a:schemeClr val="tx1"/>
                          </a:solidFill>
                          <a:latin typeface="Calibri" panose="020F0502020204030204" pitchFamily="34" charset="0"/>
                        </a:defRPr>
                      </a:lvl3pPr>
                      <a:lvl4pPr marL="1600200" indent="-228600" defTabSz="685800">
                        <a:lnSpc>
                          <a:spcPct val="90000"/>
                        </a:lnSpc>
                        <a:spcBef>
                          <a:spcPts val="375"/>
                        </a:spcBef>
                        <a:buFont typeface="Arial" panose="020B0604020202020204" pitchFamily="34" charset="0"/>
                        <a:defRPr sz="1100">
                          <a:solidFill>
                            <a:schemeClr val="tx1"/>
                          </a:solidFill>
                          <a:latin typeface="Calibri" panose="020F0502020204030204" pitchFamily="34" charset="0"/>
                        </a:defRPr>
                      </a:lvl4pPr>
                      <a:lvl5pPr marL="2057400" indent="-228600" defTabSz="685800">
                        <a:lnSpc>
                          <a:spcPct val="90000"/>
                        </a:lnSpc>
                        <a:spcBef>
                          <a:spcPts val="375"/>
                        </a:spcBef>
                        <a:buFont typeface="Arial" panose="020B0604020202020204" pitchFamily="34" charset="0"/>
                        <a:defRPr sz="1100">
                          <a:solidFill>
                            <a:schemeClr val="tx1"/>
                          </a:solidFill>
                          <a:latin typeface="Calibri" panose="020F0502020204030204" pitchFamily="34" charset="0"/>
                        </a:defRPr>
                      </a:lvl5pPr>
                      <a:lvl6pPr marL="2514600" indent="-228600" defTabSz="685800" fontAlgn="base">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6pPr>
                      <a:lvl7pPr marL="2971800" indent="-228600" defTabSz="685800" fontAlgn="base">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7pPr>
                      <a:lvl8pPr marL="3429000" indent="-228600" defTabSz="685800" fontAlgn="base">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8pPr>
                      <a:lvl9pPr marL="3886200" indent="-228600" defTabSz="685800" fontAlgn="base">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9pPr>
                    </a:lstStyle>
                    <a:p>
                      <a:pPr marL="0" marR="0" lvl="0" indent="0" algn="l" defTabSz="685800" rtl="0" eaLnBrk="1" fontAlgn="base" latinLnBrk="0" hangingPunct="1">
                        <a:lnSpc>
                          <a:spcPct val="100000"/>
                        </a:lnSpc>
                        <a:spcBef>
                          <a:spcPct val="0"/>
                        </a:spcBef>
                        <a:spcAft>
                          <a:spcPct val="0"/>
                        </a:spcAft>
                        <a:buClrTx/>
                        <a:buSzTx/>
                        <a:buFontTx/>
                        <a:buNone/>
                        <a:tabLst/>
                      </a:pPr>
                      <a:r>
                        <a:rPr kumimoji="0" lang="vi-VN" sz="2400" b="1"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Vai trò</a:t>
                      </a:r>
                    </a:p>
                  </a:txBody>
                  <a:tcPr marT="45717" marB="45717"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tc>
                  <a:txBody>
                    <a:bodyPr/>
                    <a:lstStyle>
                      <a:lvl1pPr indent="457200" defTabSz="685800">
                        <a:lnSpc>
                          <a:spcPct val="90000"/>
                        </a:lnSpc>
                        <a:spcBef>
                          <a:spcPts val="750"/>
                        </a:spcBef>
                        <a:buFont typeface="Arial" panose="020B0604020202020204" pitchFamily="34" charset="0"/>
                        <a:defRPr sz="1900">
                          <a:solidFill>
                            <a:schemeClr val="tx1"/>
                          </a:solidFill>
                          <a:latin typeface="Calibri" panose="020F0502020204030204" pitchFamily="34" charset="0"/>
                        </a:defRPr>
                      </a:lvl1pPr>
                      <a:lvl2pPr marL="742950" indent="-285750" defTabSz="685800">
                        <a:lnSpc>
                          <a:spcPct val="90000"/>
                        </a:lnSpc>
                        <a:spcBef>
                          <a:spcPts val="375"/>
                        </a:spcBef>
                        <a:buFont typeface="Arial" panose="020B0604020202020204" pitchFamily="34" charset="0"/>
                        <a:defRPr sz="1600">
                          <a:solidFill>
                            <a:schemeClr val="tx1"/>
                          </a:solidFill>
                          <a:latin typeface="Calibri" panose="020F0502020204030204" pitchFamily="34" charset="0"/>
                        </a:defRPr>
                      </a:lvl2pPr>
                      <a:lvl3pPr marL="1143000" indent="-228600" defTabSz="685800">
                        <a:lnSpc>
                          <a:spcPct val="90000"/>
                        </a:lnSpc>
                        <a:spcBef>
                          <a:spcPts val="375"/>
                        </a:spcBef>
                        <a:buFont typeface="Arial" panose="020B0604020202020204" pitchFamily="34" charset="0"/>
                        <a:defRPr sz="1300">
                          <a:solidFill>
                            <a:schemeClr val="tx1"/>
                          </a:solidFill>
                          <a:latin typeface="Calibri" panose="020F0502020204030204" pitchFamily="34" charset="0"/>
                        </a:defRPr>
                      </a:lvl3pPr>
                      <a:lvl4pPr marL="1600200" indent="-228600" defTabSz="685800">
                        <a:lnSpc>
                          <a:spcPct val="90000"/>
                        </a:lnSpc>
                        <a:spcBef>
                          <a:spcPts val="375"/>
                        </a:spcBef>
                        <a:buFont typeface="Arial" panose="020B0604020202020204" pitchFamily="34" charset="0"/>
                        <a:defRPr sz="1100">
                          <a:solidFill>
                            <a:schemeClr val="tx1"/>
                          </a:solidFill>
                          <a:latin typeface="Calibri" panose="020F0502020204030204" pitchFamily="34" charset="0"/>
                        </a:defRPr>
                      </a:lvl4pPr>
                      <a:lvl5pPr marL="2057400" indent="-228600" defTabSz="685800">
                        <a:lnSpc>
                          <a:spcPct val="90000"/>
                        </a:lnSpc>
                        <a:spcBef>
                          <a:spcPts val="375"/>
                        </a:spcBef>
                        <a:buFont typeface="Arial" panose="020B0604020202020204" pitchFamily="34" charset="0"/>
                        <a:defRPr sz="1100">
                          <a:solidFill>
                            <a:schemeClr val="tx1"/>
                          </a:solidFill>
                          <a:latin typeface="Calibri" panose="020F0502020204030204" pitchFamily="34" charset="0"/>
                        </a:defRPr>
                      </a:lvl5pPr>
                      <a:lvl6pPr marL="2514600" indent="-228600" defTabSz="685800" fontAlgn="base">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6pPr>
                      <a:lvl7pPr marL="2971800" indent="-228600" defTabSz="685800" fontAlgn="base">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7pPr>
                      <a:lvl8pPr marL="3429000" indent="-228600" defTabSz="685800" fontAlgn="base">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8pPr>
                      <a:lvl9pPr marL="3886200" indent="-228600" defTabSz="685800" fontAlgn="base">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9pPr>
                    </a:lstStyle>
                    <a:p>
                      <a:pPr marL="0" marR="0" lvl="0" indent="457200" algn="just" defTabSz="685800" rtl="0" eaLnBrk="1" fontAlgn="base" latinLnBrk="0" hangingPunct="1">
                        <a:lnSpc>
                          <a:spcPct val="100000"/>
                        </a:lnSpc>
                        <a:spcBef>
                          <a:spcPct val="0"/>
                        </a:spcBef>
                        <a:spcAft>
                          <a:spcPct val="0"/>
                        </a:spcAft>
                        <a:buClrTx/>
                        <a:buSzTx/>
                        <a:buFontTx/>
                        <a:buNone/>
                        <a:tabLst/>
                      </a:pPr>
                      <a:endParaRPr kumimoji="0" lang="vi-VN" sz="2000" b="1"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endParaRP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tc>
                  <a:txBody>
                    <a:bodyPr/>
                    <a:lstStyle>
                      <a:lvl1pPr indent="457200" defTabSz="685800">
                        <a:lnSpc>
                          <a:spcPct val="90000"/>
                        </a:lnSpc>
                        <a:spcBef>
                          <a:spcPts val="750"/>
                        </a:spcBef>
                        <a:buFont typeface="Arial" panose="020B0604020202020204" pitchFamily="34" charset="0"/>
                        <a:defRPr sz="1900">
                          <a:solidFill>
                            <a:schemeClr val="tx1"/>
                          </a:solidFill>
                          <a:latin typeface="Calibri" panose="020F0502020204030204" pitchFamily="34" charset="0"/>
                        </a:defRPr>
                      </a:lvl1pPr>
                      <a:lvl2pPr marL="742950" indent="-285750" defTabSz="685800">
                        <a:lnSpc>
                          <a:spcPct val="90000"/>
                        </a:lnSpc>
                        <a:spcBef>
                          <a:spcPts val="375"/>
                        </a:spcBef>
                        <a:buFont typeface="Arial" panose="020B0604020202020204" pitchFamily="34" charset="0"/>
                        <a:defRPr sz="1600">
                          <a:solidFill>
                            <a:schemeClr val="tx1"/>
                          </a:solidFill>
                          <a:latin typeface="Calibri" panose="020F0502020204030204" pitchFamily="34" charset="0"/>
                        </a:defRPr>
                      </a:lvl2pPr>
                      <a:lvl3pPr marL="1143000" indent="-228600" defTabSz="685800">
                        <a:lnSpc>
                          <a:spcPct val="90000"/>
                        </a:lnSpc>
                        <a:spcBef>
                          <a:spcPts val="375"/>
                        </a:spcBef>
                        <a:buFont typeface="Arial" panose="020B0604020202020204" pitchFamily="34" charset="0"/>
                        <a:defRPr sz="1300">
                          <a:solidFill>
                            <a:schemeClr val="tx1"/>
                          </a:solidFill>
                          <a:latin typeface="Calibri" panose="020F0502020204030204" pitchFamily="34" charset="0"/>
                        </a:defRPr>
                      </a:lvl3pPr>
                      <a:lvl4pPr marL="1600200" indent="-228600" defTabSz="685800">
                        <a:lnSpc>
                          <a:spcPct val="90000"/>
                        </a:lnSpc>
                        <a:spcBef>
                          <a:spcPts val="375"/>
                        </a:spcBef>
                        <a:buFont typeface="Arial" panose="020B0604020202020204" pitchFamily="34" charset="0"/>
                        <a:defRPr sz="1100">
                          <a:solidFill>
                            <a:schemeClr val="tx1"/>
                          </a:solidFill>
                          <a:latin typeface="Calibri" panose="020F0502020204030204" pitchFamily="34" charset="0"/>
                        </a:defRPr>
                      </a:lvl4pPr>
                      <a:lvl5pPr marL="2057400" indent="-228600" defTabSz="685800">
                        <a:lnSpc>
                          <a:spcPct val="90000"/>
                        </a:lnSpc>
                        <a:spcBef>
                          <a:spcPts val="375"/>
                        </a:spcBef>
                        <a:buFont typeface="Arial" panose="020B0604020202020204" pitchFamily="34" charset="0"/>
                        <a:defRPr sz="1100">
                          <a:solidFill>
                            <a:schemeClr val="tx1"/>
                          </a:solidFill>
                          <a:latin typeface="Calibri" panose="020F0502020204030204" pitchFamily="34" charset="0"/>
                        </a:defRPr>
                      </a:lvl5pPr>
                      <a:lvl6pPr marL="2514600" indent="-228600" defTabSz="685800" fontAlgn="base">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6pPr>
                      <a:lvl7pPr marL="2971800" indent="-228600" defTabSz="685800" fontAlgn="base">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7pPr>
                      <a:lvl8pPr marL="3429000" indent="-228600" defTabSz="685800" fontAlgn="base">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8pPr>
                      <a:lvl9pPr marL="3886200" indent="-228600" defTabSz="685800" fontAlgn="base">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9pPr>
                    </a:lstStyle>
                    <a:p>
                      <a:pPr marL="0" marR="0" lvl="0" indent="457200" algn="just" defTabSz="685800" rtl="0" eaLnBrk="1" fontAlgn="base" latinLnBrk="0" hangingPunct="1">
                        <a:lnSpc>
                          <a:spcPct val="100000"/>
                        </a:lnSpc>
                        <a:spcBef>
                          <a:spcPct val="0"/>
                        </a:spcBef>
                        <a:spcAft>
                          <a:spcPct val="0"/>
                        </a:spcAft>
                        <a:buClrTx/>
                        <a:buSzTx/>
                        <a:buFontTx/>
                        <a:buNone/>
                        <a:tabLst/>
                      </a:pPr>
                      <a:endParaRPr kumimoji="0" lang="vi-VN" sz="2000" b="1"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endParaRP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extLst>
                  <a:ext uri="{0D108BD9-81ED-4DB2-BD59-A6C34878D82A}">
                    <a16:rowId xmlns:a16="http://schemas.microsoft.com/office/drawing/2014/main" val="10004"/>
                  </a:ext>
                </a:extLst>
              </a:tr>
            </a:tbl>
          </a:graphicData>
        </a:graphic>
      </p:graphicFrame>
      <p:sp>
        <p:nvSpPr>
          <p:cNvPr id="4" name="Slide Number Placeholder 3">
            <a:extLst>
              <a:ext uri="{FF2B5EF4-FFF2-40B4-BE49-F238E27FC236}">
                <a16:creationId xmlns:a16="http://schemas.microsoft.com/office/drawing/2014/main" id="{35853891-0BE5-44C4-AA5D-24A3BD895958}"/>
              </a:ext>
            </a:extLst>
          </p:cNvPr>
          <p:cNvSpPr>
            <a:spLocks noGrp="1"/>
          </p:cNvSpPr>
          <p:nvPr>
            <p:ph type="sldNum" sz="quarter" idx="12"/>
          </p:nvPr>
        </p:nvSpPr>
        <p:spPr/>
        <p:txBody>
          <a:bodyPr/>
          <a:lstStyle>
            <a:lvl1pPr>
              <a:defRPr sz="2400" b="1">
                <a:solidFill>
                  <a:schemeClr val="tx1"/>
                </a:solidFill>
                <a:latin typeface="Times New Roman" panose="02020603050405020304" pitchFamily="18" charset="0"/>
                <a:cs typeface="Times New Roman" panose="02020603050405020304" pitchFamily="18" charset="0"/>
              </a:defRPr>
            </a:lvl1pPr>
            <a:lvl2pPr marL="742950" indent="-285750">
              <a:defRPr sz="2400" b="1">
                <a:solidFill>
                  <a:schemeClr val="tx1"/>
                </a:solidFill>
                <a:latin typeface="Times New Roman" panose="02020603050405020304" pitchFamily="18" charset="0"/>
                <a:cs typeface="Times New Roman" panose="02020603050405020304" pitchFamily="18" charset="0"/>
              </a:defRPr>
            </a:lvl2pPr>
            <a:lvl3pPr marL="1143000" indent="-228600">
              <a:defRPr sz="2400" b="1">
                <a:solidFill>
                  <a:schemeClr val="tx1"/>
                </a:solidFill>
                <a:latin typeface="Times New Roman" panose="02020603050405020304" pitchFamily="18" charset="0"/>
                <a:cs typeface="Times New Roman" panose="02020603050405020304" pitchFamily="18" charset="0"/>
              </a:defRPr>
            </a:lvl3pPr>
            <a:lvl4pPr marL="1600200" indent="-228600">
              <a:defRPr sz="2400" b="1">
                <a:solidFill>
                  <a:schemeClr val="tx1"/>
                </a:solidFill>
                <a:latin typeface="Times New Roman" panose="02020603050405020304" pitchFamily="18" charset="0"/>
                <a:cs typeface="Times New Roman" panose="02020603050405020304" pitchFamily="18" charset="0"/>
              </a:defRPr>
            </a:lvl4pPr>
            <a:lvl5pPr marL="2057400" indent="-228600">
              <a:defRPr sz="2400" b="1">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cs typeface="Times New Roman" panose="02020603050405020304" pitchFamily="18" charset="0"/>
              </a:defRPr>
            </a:lvl9pPr>
          </a:lstStyle>
          <a:p>
            <a:fld id="{B1EEF00A-ACB3-4670-A3FA-F65C43A285DA}" type="slidenum">
              <a:rPr lang="en-US" altLang="en-US" sz="900">
                <a:solidFill>
                  <a:srgbClr val="898989"/>
                </a:solidFill>
              </a:rPr>
              <a:pPr/>
              <a:t>24</a:t>
            </a:fld>
            <a:endParaRPr lang="en-US" altLang="en-US" sz="900">
              <a:solidFill>
                <a:srgbClr val="898989"/>
              </a:solidFill>
            </a:endParaRPr>
          </a:p>
        </p:txBody>
      </p:sp>
      <p:sp>
        <p:nvSpPr>
          <p:cNvPr id="2" name="TextBox 1">
            <a:extLst>
              <a:ext uri="{FF2B5EF4-FFF2-40B4-BE49-F238E27FC236}">
                <a16:creationId xmlns:a16="http://schemas.microsoft.com/office/drawing/2014/main" id="{556C48FA-FE5B-4FE6-A114-477F2E37F853}"/>
              </a:ext>
            </a:extLst>
          </p:cNvPr>
          <p:cNvSpPr txBox="1">
            <a:spLocks noChangeArrowheads="1"/>
          </p:cNvSpPr>
          <p:nvPr/>
        </p:nvSpPr>
        <p:spPr bwMode="auto">
          <a:xfrm>
            <a:off x="1176338" y="609600"/>
            <a:ext cx="3124200" cy="852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457200" defTabSz="685800">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defTabSz="68580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defTabSz="6858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defTabSz="6858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defTabSz="6858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gn="just" eaLnBrk="1" hangingPunct="1">
              <a:lnSpc>
                <a:spcPct val="130000"/>
              </a:lnSpc>
              <a:spcBef>
                <a:spcPct val="0"/>
              </a:spcBef>
              <a:buFontTx/>
              <a:buNone/>
            </a:pPr>
            <a:r>
              <a:rPr lang="vi-VN" altLang="en-US" sz="2000">
                <a:solidFill>
                  <a:srgbClr val="000000"/>
                </a:solidFill>
                <a:latin typeface="Times New Roman" panose="02020603050405020304" pitchFamily="18" charset="0"/>
              </a:rPr>
              <a:t>Luôn luôn xuất hiện nhiều biến dị cá thể.</a:t>
            </a:r>
          </a:p>
        </p:txBody>
      </p:sp>
      <p:sp>
        <p:nvSpPr>
          <p:cNvPr id="3" name="TextBox 2">
            <a:extLst>
              <a:ext uri="{FF2B5EF4-FFF2-40B4-BE49-F238E27FC236}">
                <a16:creationId xmlns:a16="http://schemas.microsoft.com/office/drawing/2014/main" id="{23DB1262-7CB5-471A-A041-A9B5BBA409A9}"/>
              </a:ext>
            </a:extLst>
          </p:cNvPr>
          <p:cNvSpPr txBox="1">
            <a:spLocks noChangeArrowheads="1"/>
          </p:cNvSpPr>
          <p:nvPr/>
        </p:nvSpPr>
        <p:spPr bwMode="auto">
          <a:xfrm>
            <a:off x="1157288" y="1701800"/>
            <a:ext cx="3733800"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457200" defTabSz="685800">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defTabSz="68580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defTabSz="6858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defTabSz="6858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defTabSz="6858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gn="just" eaLnBrk="1" hangingPunct="1">
              <a:lnSpc>
                <a:spcPct val="130000"/>
              </a:lnSpc>
              <a:spcBef>
                <a:spcPct val="0"/>
              </a:spcBef>
              <a:buFontTx/>
              <a:buNone/>
            </a:pPr>
            <a:r>
              <a:rPr lang="vi-VN" altLang="en-US" sz="2000">
                <a:solidFill>
                  <a:srgbClr val="000000"/>
                </a:solidFill>
                <a:latin typeface="Times New Roman" panose="02020603050405020304" pitchFamily="18" charset="0"/>
              </a:rPr>
              <a:t>Biến dị có lợi cho con người sẽ được giữ lại, đào thải những biến dị bất lợi.</a:t>
            </a:r>
          </a:p>
        </p:txBody>
      </p:sp>
      <p:sp>
        <p:nvSpPr>
          <p:cNvPr id="6" name="TextBox 5">
            <a:extLst>
              <a:ext uri="{FF2B5EF4-FFF2-40B4-BE49-F238E27FC236}">
                <a16:creationId xmlns:a16="http://schemas.microsoft.com/office/drawing/2014/main" id="{7C01C09A-8FDA-4AF4-9F88-A1E35FCBDD9D}"/>
              </a:ext>
            </a:extLst>
          </p:cNvPr>
          <p:cNvSpPr txBox="1">
            <a:spLocks noChangeArrowheads="1"/>
          </p:cNvSpPr>
          <p:nvPr/>
        </p:nvSpPr>
        <p:spPr bwMode="auto">
          <a:xfrm>
            <a:off x="1176338" y="3106738"/>
            <a:ext cx="3657600" cy="2093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457200" defTabSz="685800">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defTabSz="68580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defTabSz="6858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defTabSz="6858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defTabSz="6858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gn="just" eaLnBrk="1" hangingPunct="1">
              <a:lnSpc>
                <a:spcPct val="130000"/>
              </a:lnSpc>
              <a:spcBef>
                <a:spcPct val="0"/>
              </a:spcBef>
              <a:buFontTx/>
              <a:buNone/>
            </a:pPr>
            <a:r>
              <a:rPr lang="vi-VN" altLang="en-US" sz="2000">
                <a:solidFill>
                  <a:srgbClr val="000000"/>
                </a:solidFill>
                <a:latin typeface="Times New Roman" panose="02020603050405020304" pitchFamily="18" charset="0"/>
              </a:rPr>
              <a:t>Chọn lọc theo nhiều hướng khác nhau dẫn đến sự phân li tính trạng hình thành nhiều giống vật nuôi, cây trồng thích nghi cao.</a:t>
            </a:r>
          </a:p>
        </p:txBody>
      </p:sp>
      <p:sp>
        <p:nvSpPr>
          <p:cNvPr id="7" name="TextBox 6">
            <a:extLst>
              <a:ext uri="{FF2B5EF4-FFF2-40B4-BE49-F238E27FC236}">
                <a16:creationId xmlns:a16="http://schemas.microsoft.com/office/drawing/2014/main" id="{C843282B-2070-4C3F-847E-D1A3A3EDF5E5}"/>
              </a:ext>
            </a:extLst>
          </p:cNvPr>
          <p:cNvSpPr txBox="1">
            <a:spLocks noChangeArrowheads="1"/>
          </p:cNvSpPr>
          <p:nvPr/>
        </p:nvSpPr>
        <p:spPr bwMode="auto">
          <a:xfrm>
            <a:off x="1233488" y="5200650"/>
            <a:ext cx="3543300" cy="169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457200" defTabSz="685800">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defTabSz="68580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defTabSz="6858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defTabSz="6858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defTabSz="6858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gn="just" eaLnBrk="1" hangingPunct="1">
              <a:lnSpc>
                <a:spcPct val="130000"/>
              </a:lnSpc>
              <a:spcBef>
                <a:spcPct val="0"/>
              </a:spcBef>
              <a:buFontTx/>
              <a:buNone/>
            </a:pPr>
            <a:r>
              <a:rPr lang="vi-VN" altLang="en-US" sz="2000">
                <a:solidFill>
                  <a:srgbClr val="000000"/>
                </a:solidFill>
                <a:latin typeface="Times New Roman" panose="02020603050405020304" pitchFamily="18" charset="0"/>
              </a:rPr>
              <a:t>Là nhân tố chính </a:t>
            </a:r>
            <a:r>
              <a:rPr lang="vi-VN" altLang="en-US" sz="2000">
                <a:solidFill>
                  <a:srgbClr val="C00000"/>
                </a:solidFill>
                <a:latin typeface="Times New Roman" panose="02020603050405020304" pitchFamily="18" charset="0"/>
              </a:rPr>
              <a:t>quy định chiều hướng và tốc độ biến đổi của các giống vật nuôi, cây trồng.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6" grpId="0"/>
      <p:bldP spid="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Mochim-Darwin">
            <a:extLst>
              <a:ext uri="{FF2B5EF4-FFF2-40B4-BE49-F238E27FC236}">
                <a16:creationId xmlns:a16="http://schemas.microsoft.com/office/drawing/2014/main" id="{F4BD98C1-2FFC-4E03-9A6E-F484625FBB84}"/>
              </a:ext>
            </a:extLst>
          </p:cNvPr>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a:xfrm>
            <a:off x="609600" y="914400"/>
            <a:ext cx="7859713" cy="4648200"/>
          </a:xfrm>
          <a:noFill/>
        </p:spPr>
      </p:pic>
      <p:sp>
        <p:nvSpPr>
          <p:cNvPr id="12291" name="Rectangle 4">
            <a:extLst>
              <a:ext uri="{FF2B5EF4-FFF2-40B4-BE49-F238E27FC236}">
                <a16:creationId xmlns:a16="http://schemas.microsoft.com/office/drawing/2014/main" id="{7E7ED74E-7535-4D8C-89A6-B0ECF1394A8D}"/>
              </a:ext>
            </a:extLst>
          </p:cNvPr>
          <p:cNvSpPr>
            <a:spLocks noChangeArrowheads="1"/>
          </p:cNvSpPr>
          <p:nvPr/>
        </p:nvSpPr>
        <p:spPr bwMode="auto">
          <a:xfrm>
            <a:off x="533400" y="5867400"/>
            <a:ext cx="7848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2000" b="0" i="1">
                <a:solidFill>
                  <a:srgbClr val="C00000"/>
                </a:solidFill>
              </a:rPr>
              <a:t>Kích thước, hình dạng mỏ chim phù hợp với dạng thức ăn của chúng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withEffect">
                                  <p:stCondLst>
                                    <p:cond delay="0"/>
                                  </p:stCondLst>
                                  <p:childTnLst>
                                    <p:set>
                                      <p:cBhvr>
                                        <p:cTn id="6" dur="1" fill="hold">
                                          <p:stCondLst>
                                            <p:cond delay="0"/>
                                          </p:stCondLst>
                                        </p:cTn>
                                        <p:tgtEl>
                                          <p:spTgt spid="12291"/>
                                        </p:tgtEl>
                                        <p:attrNameLst>
                                          <p:attrName>style.visibility</p:attrName>
                                        </p:attrNameLst>
                                      </p:cBhvr>
                                      <p:to>
                                        <p:strVal val="visible"/>
                                      </p:to>
                                    </p:set>
                                    <p:animEffect transition="in" filter="dissolve">
                                      <p:cBhvr>
                                        <p:cTn id="7" dur="500"/>
                                        <p:tgtEl>
                                          <p:spTgt spid="12291"/>
                                        </p:tgtEl>
                                      </p:cBhvr>
                                    </p:animEffect>
                                  </p:childTnLst>
                                </p:cTn>
                              </p:par>
                              <p:par>
                                <p:cTn id="8" presetID="9" presetClass="entr" presetSubtype="0" fill="hold" nodeType="withEffect">
                                  <p:stCondLst>
                                    <p:cond delay="0"/>
                                  </p:stCondLst>
                                  <p:childTnLst>
                                    <p:set>
                                      <p:cBhvr>
                                        <p:cTn id="9" dur="1" fill="hold">
                                          <p:stCondLst>
                                            <p:cond delay="0"/>
                                          </p:stCondLst>
                                        </p:cTn>
                                        <p:tgtEl>
                                          <p:spTgt spid="18434"/>
                                        </p:tgtEl>
                                        <p:attrNameLst>
                                          <p:attrName>style.visibility</p:attrName>
                                        </p:attrNameLst>
                                      </p:cBhvr>
                                      <p:to>
                                        <p:strVal val="visible"/>
                                      </p:to>
                                    </p:set>
                                    <p:animEffect transition="in" filter="dissolve">
                                      <p:cBhvr>
                                        <p:cTn id="10" dur="500"/>
                                        <p:tgtEl>
                                          <p:spTgt spid="184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4E98E2BF-C022-466E-BFE1-5B1DC6D2AE96}"/>
              </a:ext>
            </a:extLst>
          </p:cNvPr>
          <p:cNvGraphicFramePr>
            <a:graphicFrameLocks noGrp="1"/>
          </p:cNvGraphicFramePr>
          <p:nvPr>
            <p:ph idx="1"/>
          </p:nvPr>
        </p:nvGraphicFramePr>
        <p:xfrm>
          <a:off x="152400" y="112713"/>
          <a:ext cx="8839200" cy="6789736"/>
        </p:xfrm>
        <a:graphic>
          <a:graphicData uri="http://schemas.openxmlformats.org/drawingml/2006/table">
            <a:tbl>
              <a:tblPr/>
              <a:tblGrid>
                <a:gridCol w="957580">
                  <a:extLst>
                    <a:ext uri="{9D8B030D-6E8A-4147-A177-3AD203B41FA5}">
                      <a16:colId xmlns:a16="http://schemas.microsoft.com/office/drawing/2014/main" val="20000"/>
                    </a:ext>
                  </a:extLst>
                </a:gridCol>
                <a:gridCol w="3903980">
                  <a:extLst>
                    <a:ext uri="{9D8B030D-6E8A-4147-A177-3AD203B41FA5}">
                      <a16:colId xmlns:a16="http://schemas.microsoft.com/office/drawing/2014/main" val="20001"/>
                    </a:ext>
                  </a:extLst>
                </a:gridCol>
                <a:gridCol w="3977640">
                  <a:extLst>
                    <a:ext uri="{9D8B030D-6E8A-4147-A177-3AD203B41FA5}">
                      <a16:colId xmlns:a16="http://schemas.microsoft.com/office/drawing/2014/main" val="20002"/>
                    </a:ext>
                  </a:extLst>
                </a:gridCol>
              </a:tblGrid>
              <a:tr h="550178">
                <a:tc>
                  <a:txBody>
                    <a:bodyPr/>
                    <a:lstStyle>
                      <a:lvl1pPr defTabSz="685800">
                        <a:lnSpc>
                          <a:spcPct val="90000"/>
                        </a:lnSpc>
                        <a:spcBef>
                          <a:spcPts val="750"/>
                        </a:spcBef>
                        <a:buFont typeface="Arial" panose="020B0604020202020204" pitchFamily="34" charset="0"/>
                        <a:defRPr sz="1900">
                          <a:solidFill>
                            <a:schemeClr val="tx1"/>
                          </a:solidFill>
                          <a:latin typeface="Calibri" panose="020F0502020204030204" pitchFamily="34" charset="0"/>
                        </a:defRPr>
                      </a:lvl1pPr>
                      <a:lvl2pPr marL="742950" indent="-285750" defTabSz="685800">
                        <a:lnSpc>
                          <a:spcPct val="90000"/>
                        </a:lnSpc>
                        <a:spcBef>
                          <a:spcPts val="375"/>
                        </a:spcBef>
                        <a:buFont typeface="Arial" panose="020B0604020202020204" pitchFamily="34" charset="0"/>
                        <a:defRPr sz="1600">
                          <a:solidFill>
                            <a:schemeClr val="tx1"/>
                          </a:solidFill>
                          <a:latin typeface="Calibri" panose="020F0502020204030204" pitchFamily="34" charset="0"/>
                        </a:defRPr>
                      </a:lvl2pPr>
                      <a:lvl3pPr marL="1143000" indent="-228600" defTabSz="685800">
                        <a:lnSpc>
                          <a:spcPct val="90000"/>
                        </a:lnSpc>
                        <a:spcBef>
                          <a:spcPts val="375"/>
                        </a:spcBef>
                        <a:buFont typeface="Arial" panose="020B0604020202020204" pitchFamily="34" charset="0"/>
                        <a:defRPr sz="1300">
                          <a:solidFill>
                            <a:schemeClr val="tx1"/>
                          </a:solidFill>
                          <a:latin typeface="Calibri" panose="020F0502020204030204" pitchFamily="34" charset="0"/>
                        </a:defRPr>
                      </a:lvl3pPr>
                      <a:lvl4pPr marL="1600200" indent="-228600" defTabSz="685800">
                        <a:lnSpc>
                          <a:spcPct val="90000"/>
                        </a:lnSpc>
                        <a:spcBef>
                          <a:spcPts val="375"/>
                        </a:spcBef>
                        <a:buFont typeface="Arial" panose="020B0604020202020204" pitchFamily="34" charset="0"/>
                        <a:defRPr sz="1100">
                          <a:solidFill>
                            <a:schemeClr val="tx1"/>
                          </a:solidFill>
                          <a:latin typeface="Calibri" panose="020F0502020204030204" pitchFamily="34" charset="0"/>
                        </a:defRPr>
                      </a:lvl4pPr>
                      <a:lvl5pPr marL="2057400" indent="-228600" defTabSz="685800">
                        <a:lnSpc>
                          <a:spcPct val="90000"/>
                        </a:lnSpc>
                        <a:spcBef>
                          <a:spcPts val="375"/>
                        </a:spcBef>
                        <a:buFont typeface="Arial" panose="020B0604020202020204" pitchFamily="34" charset="0"/>
                        <a:defRPr sz="1100">
                          <a:solidFill>
                            <a:schemeClr val="tx1"/>
                          </a:solidFill>
                          <a:latin typeface="Calibri" panose="020F0502020204030204" pitchFamily="34" charset="0"/>
                        </a:defRPr>
                      </a:lvl5pPr>
                      <a:lvl6pPr marL="2514600" indent="-228600" defTabSz="685800" fontAlgn="base">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6pPr>
                      <a:lvl7pPr marL="2971800" indent="-228600" defTabSz="685800" fontAlgn="base">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7pPr>
                      <a:lvl8pPr marL="3429000" indent="-228600" defTabSz="685800" fontAlgn="base">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8pPr>
                      <a:lvl9pPr marL="3886200" indent="-228600" defTabSz="685800" fontAlgn="base">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9pPr>
                    </a:lstStyle>
                    <a:p>
                      <a:pPr marL="0" marR="0" lvl="0" indent="0" algn="l" defTabSz="685800" rtl="0" eaLnBrk="1" fontAlgn="base" latinLnBrk="0" hangingPunct="1">
                        <a:lnSpc>
                          <a:spcPct val="100000"/>
                        </a:lnSpc>
                        <a:spcBef>
                          <a:spcPct val="0"/>
                        </a:spcBef>
                        <a:spcAft>
                          <a:spcPct val="0"/>
                        </a:spcAft>
                        <a:buClrTx/>
                        <a:buSzTx/>
                        <a:buFontTx/>
                        <a:buNone/>
                        <a:tabLst/>
                      </a:pPr>
                      <a:endParaRPr kumimoji="0" lang="vi-VN" sz="2400" b="1" i="0" u="none" strike="noStrike" cap="none" normalizeH="0" baseline="0" dirty="0">
                        <a:ln>
                          <a:noFill/>
                        </a:ln>
                        <a:solidFill>
                          <a:srgbClr val="FFFFFF"/>
                        </a:solidFill>
                        <a:effectLst/>
                        <a:latin typeface="Times New Roman" panose="02020603050405020304" pitchFamily="18" charset="0"/>
                        <a:cs typeface="Times New Roman" panose="02020603050405020304" pitchFamily="18" charset="0"/>
                      </a:endParaRP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defTabSz="685800">
                        <a:lnSpc>
                          <a:spcPct val="90000"/>
                        </a:lnSpc>
                        <a:spcBef>
                          <a:spcPts val="750"/>
                        </a:spcBef>
                        <a:buFont typeface="Arial" panose="020B0604020202020204" pitchFamily="34" charset="0"/>
                        <a:defRPr sz="1900">
                          <a:solidFill>
                            <a:schemeClr val="tx1"/>
                          </a:solidFill>
                          <a:latin typeface="Calibri" panose="020F0502020204030204" pitchFamily="34" charset="0"/>
                        </a:defRPr>
                      </a:lvl1pPr>
                      <a:lvl2pPr marL="742950" indent="-285750" defTabSz="685800">
                        <a:lnSpc>
                          <a:spcPct val="90000"/>
                        </a:lnSpc>
                        <a:spcBef>
                          <a:spcPts val="375"/>
                        </a:spcBef>
                        <a:buFont typeface="Arial" panose="020B0604020202020204" pitchFamily="34" charset="0"/>
                        <a:defRPr sz="1600">
                          <a:solidFill>
                            <a:schemeClr val="tx1"/>
                          </a:solidFill>
                          <a:latin typeface="Calibri" panose="020F0502020204030204" pitchFamily="34" charset="0"/>
                        </a:defRPr>
                      </a:lvl2pPr>
                      <a:lvl3pPr marL="1143000" indent="-228600" defTabSz="685800">
                        <a:lnSpc>
                          <a:spcPct val="90000"/>
                        </a:lnSpc>
                        <a:spcBef>
                          <a:spcPts val="375"/>
                        </a:spcBef>
                        <a:buFont typeface="Arial" panose="020B0604020202020204" pitchFamily="34" charset="0"/>
                        <a:defRPr sz="1300">
                          <a:solidFill>
                            <a:schemeClr val="tx1"/>
                          </a:solidFill>
                          <a:latin typeface="Calibri" panose="020F0502020204030204" pitchFamily="34" charset="0"/>
                        </a:defRPr>
                      </a:lvl3pPr>
                      <a:lvl4pPr marL="1600200" indent="-228600" defTabSz="685800">
                        <a:lnSpc>
                          <a:spcPct val="90000"/>
                        </a:lnSpc>
                        <a:spcBef>
                          <a:spcPts val="375"/>
                        </a:spcBef>
                        <a:buFont typeface="Arial" panose="020B0604020202020204" pitchFamily="34" charset="0"/>
                        <a:defRPr sz="1100">
                          <a:solidFill>
                            <a:schemeClr val="tx1"/>
                          </a:solidFill>
                          <a:latin typeface="Calibri" panose="020F0502020204030204" pitchFamily="34" charset="0"/>
                        </a:defRPr>
                      </a:lvl4pPr>
                      <a:lvl5pPr marL="2057400" indent="-228600" defTabSz="685800">
                        <a:lnSpc>
                          <a:spcPct val="90000"/>
                        </a:lnSpc>
                        <a:spcBef>
                          <a:spcPts val="375"/>
                        </a:spcBef>
                        <a:buFont typeface="Arial" panose="020B0604020202020204" pitchFamily="34" charset="0"/>
                        <a:defRPr sz="1100">
                          <a:solidFill>
                            <a:schemeClr val="tx1"/>
                          </a:solidFill>
                          <a:latin typeface="Calibri" panose="020F0502020204030204" pitchFamily="34" charset="0"/>
                        </a:defRPr>
                      </a:lvl5pPr>
                      <a:lvl6pPr marL="2514600" indent="-228600" defTabSz="685800" fontAlgn="base">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6pPr>
                      <a:lvl7pPr marL="2971800" indent="-228600" defTabSz="685800" fontAlgn="base">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7pPr>
                      <a:lvl8pPr marL="3429000" indent="-228600" defTabSz="685800" fontAlgn="base">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8pPr>
                      <a:lvl9pPr marL="3886200" indent="-228600" defTabSz="685800" fontAlgn="base">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9pPr>
                    </a:lstStyle>
                    <a:p>
                      <a:pPr marL="0" marR="0" lvl="0" indent="0" algn="ctr" defTabSz="685800" rtl="0" eaLnBrk="1" fontAlgn="base" latinLnBrk="0" hangingPunct="1">
                        <a:lnSpc>
                          <a:spcPct val="100000"/>
                        </a:lnSpc>
                        <a:spcBef>
                          <a:spcPct val="0"/>
                        </a:spcBef>
                        <a:spcAft>
                          <a:spcPct val="0"/>
                        </a:spcAft>
                        <a:buClrTx/>
                        <a:buSzTx/>
                        <a:buFontTx/>
                        <a:buNone/>
                        <a:tabLst/>
                      </a:pPr>
                      <a:r>
                        <a:rPr kumimoji="0" lang="vi-VN" sz="2400" b="1" i="0" u="none" strike="noStrike" cap="none" normalizeH="0" baseline="0" dirty="0">
                          <a:ln>
                            <a:noFill/>
                          </a:ln>
                          <a:solidFill>
                            <a:srgbClr val="FFFFFF"/>
                          </a:solidFill>
                          <a:effectLst/>
                          <a:latin typeface="Times New Roman" panose="02020603050405020304" pitchFamily="18" charset="0"/>
                          <a:cs typeface="Times New Roman" panose="02020603050405020304" pitchFamily="18" charset="0"/>
                        </a:rPr>
                        <a:t>Chọn lọc nhân tạo</a:t>
                      </a:r>
                    </a:p>
                  </a:txBody>
                  <a:tcPr marT="45717" marB="45717"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defTabSz="685800">
                        <a:lnSpc>
                          <a:spcPct val="90000"/>
                        </a:lnSpc>
                        <a:spcBef>
                          <a:spcPts val="750"/>
                        </a:spcBef>
                        <a:buFont typeface="Arial" panose="020B0604020202020204" pitchFamily="34" charset="0"/>
                        <a:defRPr sz="1900">
                          <a:solidFill>
                            <a:schemeClr val="tx1"/>
                          </a:solidFill>
                          <a:latin typeface="Calibri" panose="020F0502020204030204" pitchFamily="34" charset="0"/>
                        </a:defRPr>
                      </a:lvl1pPr>
                      <a:lvl2pPr marL="742950" indent="-285750" defTabSz="685800">
                        <a:lnSpc>
                          <a:spcPct val="90000"/>
                        </a:lnSpc>
                        <a:spcBef>
                          <a:spcPts val="375"/>
                        </a:spcBef>
                        <a:buFont typeface="Arial" panose="020B0604020202020204" pitchFamily="34" charset="0"/>
                        <a:defRPr sz="1600">
                          <a:solidFill>
                            <a:schemeClr val="tx1"/>
                          </a:solidFill>
                          <a:latin typeface="Calibri" panose="020F0502020204030204" pitchFamily="34" charset="0"/>
                        </a:defRPr>
                      </a:lvl2pPr>
                      <a:lvl3pPr marL="1143000" indent="-228600" defTabSz="685800">
                        <a:lnSpc>
                          <a:spcPct val="90000"/>
                        </a:lnSpc>
                        <a:spcBef>
                          <a:spcPts val="375"/>
                        </a:spcBef>
                        <a:buFont typeface="Arial" panose="020B0604020202020204" pitchFamily="34" charset="0"/>
                        <a:defRPr sz="1300">
                          <a:solidFill>
                            <a:schemeClr val="tx1"/>
                          </a:solidFill>
                          <a:latin typeface="Calibri" panose="020F0502020204030204" pitchFamily="34" charset="0"/>
                        </a:defRPr>
                      </a:lvl3pPr>
                      <a:lvl4pPr marL="1600200" indent="-228600" defTabSz="685800">
                        <a:lnSpc>
                          <a:spcPct val="90000"/>
                        </a:lnSpc>
                        <a:spcBef>
                          <a:spcPts val="375"/>
                        </a:spcBef>
                        <a:buFont typeface="Arial" panose="020B0604020202020204" pitchFamily="34" charset="0"/>
                        <a:defRPr sz="1100">
                          <a:solidFill>
                            <a:schemeClr val="tx1"/>
                          </a:solidFill>
                          <a:latin typeface="Calibri" panose="020F0502020204030204" pitchFamily="34" charset="0"/>
                        </a:defRPr>
                      </a:lvl4pPr>
                      <a:lvl5pPr marL="2057400" indent="-228600" defTabSz="685800">
                        <a:lnSpc>
                          <a:spcPct val="90000"/>
                        </a:lnSpc>
                        <a:spcBef>
                          <a:spcPts val="375"/>
                        </a:spcBef>
                        <a:buFont typeface="Arial" panose="020B0604020202020204" pitchFamily="34" charset="0"/>
                        <a:defRPr sz="1100">
                          <a:solidFill>
                            <a:schemeClr val="tx1"/>
                          </a:solidFill>
                          <a:latin typeface="Calibri" panose="020F0502020204030204" pitchFamily="34" charset="0"/>
                        </a:defRPr>
                      </a:lvl5pPr>
                      <a:lvl6pPr marL="2514600" indent="-228600" defTabSz="685800" fontAlgn="base">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6pPr>
                      <a:lvl7pPr marL="2971800" indent="-228600" defTabSz="685800" fontAlgn="base">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7pPr>
                      <a:lvl8pPr marL="3429000" indent="-228600" defTabSz="685800" fontAlgn="base">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8pPr>
                      <a:lvl9pPr marL="3886200" indent="-228600" defTabSz="685800" fontAlgn="base">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9pPr>
                    </a:lstStyle>
                    <a:p>
                      <a:pPr marL="0" marR="0" lvl="0" indent="0" algn="ctr" defTabSz="685800" rtl="0" eaLnBrk="1" fontAlgn="base" latinLnBrk="0" hangingPunct="1">
                        <a:lnSpc>
                          <a:spcPct val="100000"/>
                        </a:lnSpc>
                        <a:spcBef>
                          <a:spcPct val="0"/>
                        </a:spcBef>
                        <a:spcAft>
                          <a:spcPct val="0"/>
                        </a:spcAft>
                        <a:buClrTx/>
                        <a:buSzTx/>
                        <a:buFontTx/>
                        <a:buNone/>
                        <a:tabLst/>
                      </a:pPr>
                      <a:r>
                        <a:rPr kumimoji="0" lang="vi-VN" sz="2400" b="1" i="0" u="none" strike="noStrike" cap="none" normalizeH="0" baseline="0" dirty="0">
                          <a:ln>
                            <a:noFill/>
                          </a:ln>
                          <a:solidFill>
                            <a:srgbClr val="FFFFFF"/>
                          </a:solidFill>
                          <a:effectLst/>
                          <a:latin typeface="Times New Roman" panose="02020603050405020304" pitchFamily="18" charset="0"/>
                          <a:cs typeface="Times New Roman" panose="02020603050405020304" pitchFamily="18" charset="0"/>
                        </a:rPr>
                        <a:t>Chọn lọc tự nhiên</a:t>
                      </a:r>
                    </a:p>
                  </a:txBody>
                  <a:tcPr marT="45717" marB="45717"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883861">
                <a:tc>
                  <a:txBody>
                    <a:bodyPr/>
                    <a:lstStyle>
                      <a:lvl1pPr defTabSz="685800">
                        <a:lnSpc>
                          <a:spcPct val="90000"/>
                        </a:lnSpc>
                        <a:spcBef>
                          <a:spcPts val="750"/>
                        </a:spcBef>
                        <a:buFont typeface="Arial" panose="020B0604020202020204" pitchFamily="34" charset="0"/>
                        <a:defRPr sz="1900">
                          <a:solidFill>
                            <a:schemeClr val="tx1"/>
                          </a:solidFill>
                          <a:latin typeface="Calibri" panose="020F0502020204030204" pitchFamily="34" charset="0"/>
                        </a:defRPr>
                      </a:lvl1pPr>
                      <a:lvl2pPr marL="742950" indent="-285750" defTabSz="685800">
                        <a:lnSpc>
                          <a:spcPct val="90000"/>
                        </a:lnSpc>
                        <a:spcBef>
                          <a:spcPts val="375"/>
                        </a:spcBef>
                        <a:buFont typeface="Arial" panose="020B0604020202020204" pitchFamily="34" charset="0"/>
                        <a:defRPr sz="1600">
                          <a:solidFill>
                            <a:schemeClr val="tx1"/>
                          </a:solidFill>
                          <a:latin typeface="Calibri" panose="020F0502020204030204" pitchFamily="34" charset="0"/>
                        </a:defRPr>
                      </a:lvl2pPr>
                      <a:lvl3pPr marL="1143000" indent="-228600" defTabSz="685800">
                        <a:lnSpc>
                          <a:spcPct val="90000"/>
                        </a:lnSpc>
                        <a:spcBef>
                          <a:spcPts val="375"/>
                        </a:spcBef>
                        <a:buFont typeface="Arial" panose="020B0604020202020204" pitchFamily="34" charset="0"/>
                        <a:defRPr sz="1300">
                          <a:solidFill>
                            <a:schemeClr val="tx1"/>
                          </a:solidFill>
                          <a:latin typeface="Calibri" panose="020F0502020204030204" pitchFamily="34" charset="0"/>
                        </a:defRPr>
                      </a:lvl3pPr>
                      <a:lvl4pPr marL="1600200" indent="-228600" defTabSz="685800">
                        <a:lnSpc>
                          <a:spcPct val="90000"/>
                        </a:lnSpc>
                        <a:spcBef>
                          <a:spcPts val="375"/>
                        </a:spcBef>
                        <a:buFont typeface="Arial" panose="020B0604020202020204" pitchFamily="34" charset="0"/>
                        <a:defRPr sz="1100">
                          <a:solidFill>
                            <a:schemeClr val="tx1"/>
                          </a:solidFill>
                          <a:latin typeface="Calibri" panose="020F0502020204030204" pitchFamily="34" charset="0"/>
                        </a:defRPr>
                      </a:lvl4pPr>
                      <a:lvl5pPr marL="2057400" indent="-228600" defTabSz="685800">
                        <a:lnSpc>
                          <a:spcPct val="90000"/>
                        </a:lnSpc>
                        <a:spcBef>
                          <a:spcPts val="375"/>
                        </a:spcBef>
                        <a:buFont typeface="Arial" panose="020B0604020202020204" pitchFamily="34" charset="0"/>
                        <a:defRPr sz="1100">
                          <a:solidFill>
                            <a:schemeClr val="tx1"/>
                          </a:solidFill>
                          <a:latin typeface="Calibri" panose="020F0502020204030204" pitchFamily="34" charset="0"/>
                        </a:defRPr>
                      </a:lvl5pPr>
                      <a:lvl6pPr marL="2514600" indent="-228600" defTabSz="685800" fontAlgn="base">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6pPr>
                      <a:lvl7pPr marL="2971800" indent="-228600" defTabSz="685800" fontAlgn="base">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7pPr>
                      <a:lvl8pPr marL="3429000" indent="-228600" defTabSz="685800" fontAlgn="base">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8pPr>
                      <a:lvl9pPr marL="3886200" indent="-228600" defTabSz="685800" fontAlgn="base">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9pPr>
                    </a:lstStyle>
                    <a:p>
                      <a:pPr marL="0" marR="0" lvl="0" indent="0" algn="l" defTabSz="685800" rtl="0" eaLnBrk="1" fontAlgn="base" latinLnBrk="0" hangingPunct="1">
                        <a:lnSpc>
                          <a:spcPct val="100000"/>
                        </a:lnSpc>
                        <a:spcBef>
                          <a:spcPct val="0"/>
                        </a:spcBef>
                        <a:spcAft>
                          <a:spcPct val="0"/>
                        </a:spcAft>
                        <a:buClrTx/>
                        <a:buSzTx/>
                        <a:buFontTx/>
                        <a:buNone/>
                        <a:tabLst/>
                      </a:pPr>
                      <a:r>
                        <a:rPr kumimoji="0" lang="vi-VN" sz="2400" b="1"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Cơ sở</a:t>
                      </a:r>
                    </a:p>
                  </a:txBody>
                  <a:tcPr marT="45717" marB="45717"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EEF"/>
                    </a:solidFill>
                  </a:tcPr>
                </a:tc>
                <a:tc>
                  <a:txBody>
                    <a:bodyPr/>
                    <a:lstStyle>
                      <a:lvl1pPr indent="457200" defTabSz="685800">
                        <a:lnSpc>
                          <a:spcPct val="90000"/>
                        </a:lnSpc>
                        <a:spcBef>
                          <a:spcPts val="750"/>
                        </a:spcBef>
                        <a:buFont typeface="Arial" panose="020B0604020202020204" pitchFamily="34" charset="0"/>
                        <a:defRPr sz="1900">
                          <a:solidFill>
                            <a:schemeClr val="tx1"/>
                          </a:solidFill>
                          <a:latin typeface="Calibri" panose="020F0502020204030204" pitchFamily="34" charset="0"/>
                        </a:defRPr>
                      </a:lvl1pPr>
                      <a:lvl2pPr marL="742950" indent="-285750" defTabSz="685800">
                        <a:lnSpc>
                          <a:spcPct val="90000"/>
                        </a:lnSpc>
                        <a:spcBef>
                          <a:spcPts val="375"/>
                        </a:spcBef>
                        <a:buFont typeface="Arial" panose="020B0604020202020204" pitchFamily="34" charset="0"/>
                        <a:defRPr sz="1600">
                          <a:solidFill>
                            <a:schemeClr val="tx1"/>
                          </a:solidFill>
                          <a:latin typeface="Calibri" panose="020F0502020204030204" pitchFamily="34" charset="0"/>
                        </a:defRPr>
                      </a:lvl2pPr>
                      <a:lvl3pPr marL="1143000" indent="-228600" defTabSz="685800">
                        <a:lnSpc>
                          <a:spcPct val="90000"/>
                        </a:lnSpc>
                        <a:spcBef>
                          <a:spcPts val="375"/>
                        </a:spcBef>
                        <a:buFont typeface="Arial" panose="020B0604020202020204" pitchFamily="34" charset="0"/>
                        <a:defRPr sz="1300">
                          <a:solidFill>
                            <a:schemeClr val="tx1"/>
                          </a:solidFill>
                          <a:latin typeface="Calibri" panose="020F0502020204030204" pitchFamily="34" charset="0"/>
                        </a:defRPr>
                      </a:lvl3pPr>
                      <a:lvl4pPr marL="1600200" indent="-228600" defTabSz="685800">
                        <a:lnSpc>
                          <a:spcPct val="90000"/>
                        </a:lnSpc>
                        <a:spcBef>
                          <a:spcPts val="375"/>
                        </a:spcBef>
                        <a:buFont typeface="Arial" panose="020B0604020202020204" pitchFamily="34" charset="0"/>
                        <a:defRPr sz="1100">
                          <a:solidFill>
                            <a:schemeClr val="tx1"/>
                          </a:solidFill>
                          <a:latin typeface="Calibri" panose="020F0502020204030204" pitchFamily="34" charset="0"/>
                        </a:defRPr>
                      </a:lvl4pPr>
                      <a:lvl5pPr marL="2057400" indent="-228600" defTabSz="685800">
                        <a:lnSpc>
                          <a:spcPct val="90000"/>
                        </a:lnSpc>
                        <a:spcBef>
                          <a:spcPts val="375"/>
                        </a:spcBef>
                        <a:buFont typeface="Arial" panose="020B0604020202020204" pitchFamily="34" charset="0"/>
                        <a:defRPr sz="1100">
                          <a:solidFill>
                            <a:schemeClr val="tx1"/>
                          </a:solidFill>
                          <a:latin typeface="Calibri" panose="020F0502020204030204" pitchFamily="34" charset="0"/>
                        </a:defRPr>
                      </a:lvl5pPr>
                      <a:lvl6pPr marL="2514600" indent="-228600" defTabSz="685800" fontAlgn="base">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6pPr>
                      <a:lvl7pPr marL="2971800" indent="-228600" defTabSz="685800" fontAlgn="base">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7pPr>
                      <a:lvl8pPr marL="3429000" indent="-228600" defTabSz="685800" fontAlgn="base">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8pPr>
                      <a:lvl9pPr marL="3886200" indent="-228600" defTabSz="685800" fontAlgn="base">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9pPr>
                    </a:lstStyle>
                    <a:p>
                      <a:pPr marL="0" marR="0" lvl="0" indent="457200" algn="just" defTabSz="685800" rtl="0" eaLnBrk="1" fontAlgn="base" latinLnBrk="0" hangingPunct="1">
                        <a:lnSpc>
                          <a:spcPct val="130000"/>
                        </a:lnSpc>
                        <a:spcBef>
                          <a:spcPct val="0"/>
                        </a:spcBef>
                        <a:spcAft>
                          <a:spcPct val="0"/>
                        </a:spcAft>
                        <a:buClrTx/>
                        <a:buSzTx/>
                        <a:buFontTx/>
                        <a:buNone/>
                        <a:tabLst/>
                      </a:pPr>
                      <a:endParaRPr kumimoji="0" lang="vi-VN" sz="2000" b="1"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endParaRP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EEF"/>
                    </a:solidFill>
                  </a:tcPr>
                </a:tc>
                <a:tc>
                  <a:txBody>
                    <a:bodyPr/>
                    <a:lstStyle>
                      <a:lvl1pPr indent="457200" defTabSz="685800">
                        <a:lnSpc>
                          <a:spcPct val="90000"/>
                        </a:lnSpc>
                        <a:spcBef>
                          <a:spcPts val="750"/>
                        </a:spcBef>
                        <a:buFont typeface="Arial" panose="020B0604020202020204" pitchFamily="34" charset="0"/>
                        <a:defRPr sz="1900">
                          <a:solidFill>
                            <a:schemeClr val="tx1"/>
                          </a:solidFill>
                          <a:latin typeface="Calibri" panose="020F0502020204030204" pitchFamily="34" charset="0"/>
                        </a:defRPr>
                      </a:lvl1pPr>
                      <a:lvl2pPr marL="742950" indent="-285750" defTabSz="685800">
                        <a:lnSpc>
                          <a:spcPct val="90000"/>
                        </a:lnSpc>
                        <a:spcBef>
                          <a:spcPts val="375"/>
                        </a:spcBef>
                        <a:buFont typeface="Arial" panose="020B0604020202020204" pitchFamily="34" charset="0"/>
                        <a:defRPr sz="1600">
                          <a:solidFill>
                            <a:schemeClr val="tx1"/>
                          </a:solidFill>
                          <a:latin typeface="Calibri" panose="020F0502020204030204" pitchFamily="34" charset="0"/>
                        </a:defRPr>
                      </a:lvl2pPr>
                      <a:lvl3pPr marL="1143000" indent="-228600" defTabSz="685800">
                        <a:lnSpc>
                          <a:spcPct val="90000"/>
                        </a:lnSpc>
                        <a:spcBef>
                          <a:spcPts val="375"/>
                        </a:spcBef>
                        <a:buFont typeface="Arial" panose="020B0604020202020204" pitchFamily="34" charset="0"/>
                        <a:defRPr sz="1300">
                          <a:solidFill>
                            <a:schemeClr val="tx1"/>
                          </a:solidFill>
                          <a:latin typeface="Calibri" panose="020F0502020204030204" pitchFamily="34" charset="0"/>
                        </a:defRPr>
                      </a:lvl3pPr>
                      <a:lvl4pPr marL="1600200" indent="-228600" defTabSz="685800">
                        <a:lnSpc>
                          <a:spcPct val="90000"/>
                        </a:lnSpc>
                        <a:spcBef>
                          <a:spcPts val="375"/>
                        </a:spcBef>
                        <a:buFont typeface="Arial" panose="020B0604020202020204" pitchFamily="34" charset="0"/>
                        <a:defRPr sz="1100">
                          <a:solidFill>
                            <a:schemeClr val="tx1"/>
                          </a:solidFill>
                          <a:latin typeface="Calibri" panose="020F0502020204030204" pitchFamily="34" charset="0"/>
                        </a:defRPr>
                      </a:lvl4pPr>
                      <a:lvl5pPr marL="2057400" indent="-228600" defTabSz="685800">
                        <a:lnSpc>
                          <a:spcPct val="90000"/>
                        </a:lnSpc>
                        <a:spcBef>
                          <a:spcPts val="375"/>
                        </a:spcBef>
                        <a:buFont typeface="Arial" panose="020B0604020202020204" pitchFamily="34" charset="0"/>
                        <a:defRPr sz="1100">
                          <a:solidFill>
                            <a:schemeClr val="tx1"/>
                          </a:solidFill>
                          <a:latin typeface="Calibri" panose="020F0502020204030204" pitchFamily="34" charset="0"/>
                        </a:defRPr>
                      </a:lvl5pPr>
                      <a:lvl6pPr marL="2514600" indent="-228600" defTabSz="685800" fontAlgn="base">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6pPr>
                      <a:lvl7pPr marL="2971800" indent="-228600" defTabSz="685800" fontAlgn="base">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7pPr>
                      <a:lvl8pPr marL="3429000" indent="-228600" defTabSz="685800" fontAlgn="base">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8pPr>
                      <a:lvl9pPr marL="3886200" indent="-228600" defTabSz="685800" fontAlgn="base">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9pPr>
                    </a:lstStyle>
                    <a:p>
                      <a:pPr marL="0" marR="0" lvl="0" indent="457200" algn="just" defTabSz="685800" rtl="0" eaLnBrk="1" fontAlgn="base" latinLnBrk="0" hangingPunct="1">
                        <a:lnSpc>
                          <a:spcPct val="100000"/>
                        </a:lnSpc>
                        <a:spcBef>
                          <a:spcPct val="0"/>
                        </a:spcBef>
                        <a:spcAft>
                          <a:spcPct val="0"/>
                        </a:spcAft>
                        <a:buClrTx/>
                        <a:buSzTx/>
                        <a:buFontTx/>
                        <a:buNone/>
                        <a:tabLst/>
                      </a:pPr>
                      <a:endParaRPr kumimoji="0" lang="vi-VN" sz="2000" b="1"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endParaRP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EEF"/>
                    </a:solidFill>
                  </a:tcPr>
                </a:tc>
                <a:extLst>
                  <a:ext uri="{0D108BD9-81ED-4DB2-BD59-A6C34878D82A}">
                    <a16:rowId xmlns:a16="http://schemas.microsoft.com/office/drawing/2014/main" val="10001"/>
                  </a:ext>
                </a:extLst>
              </a:tr>
              <a:tr h="1615333">
                <a:tc>
                  <a:txBody>
                    <a:bodyPr/>
                    <a:lstStyle>
                      <a:lvl1pPr defTabSz="685800">
                        <a:lnSpc>
                          <a:spcPct val="90000"/>
                        </a:lnSpc>
                        <a:spcBef>
                          <a:spcPts val="750"/>
                        </a:spcBef>
                        <a:buFont typeface="Arial" panose="020B0604020202020204" pitchFamily="34" charset="0"/>
                        <a:defRPr sz="1900">
                          <a:solidFill>
                            <a:schemeClr val="tx1"/>
                          </a:solidFill>
                          <a:latin typeface="Calibri" panose="020F0502020204030204" pitchFamily="34" charset="0"/>
                        </a:defRPr>
                      </a:lvl1pPr>
                      <a:lvl2pPr marL="742950" indent="-285750" defTabSz="685800">
                        <a:lnSpc>
                          <a:spcPct val="90000"/>
                        </a:lnSpc>
                        <a:spcBef>
                          <a:spcPts val="375"/>
                        </a:spcBef>
                        <a:buFont typeface="Arial" panose="020B0604020202020204" pitchFamily="34" charset="0"/>
                        <a:defRPr sz="1600">
                          <a:solidFill>
                            <a:schemeClr val="tx1"/>
                          </a:solidFill>
                          <a:latin typeface="Calibri" panose="020F0502020204030204" pitchFamily="34" charset="0"/>
                        </a:defRPr>
                      </a:lvl2pPr>
                      <a:lvl3pPr marL="1143000" indent="-228600" defTabSz="685800">
                        <a:lnSpc>
                          <a:spcPct val="90000"/>
                        </a:lnSpc>
                        <a:spcBef>
                          <a:spcPts val="375"/>
                        </a:spcBef>
                        <a:buFont typeface="Arial" panose="020B0604020202020204" pitchFamily="34" charset="0"/>
                        <a:defRPr sz="1300">
                          <a:solidFill>
                            <a:schemeClr val="tx1"/>
                          </a:solidFill>
                          <a:latin typeface="Calibri" panose="020F0502020204030204" pitchFamily="34" charset="0"/>
                        </a:defRPr>
                      </a:lvl3pPr>
                      <a:lvl4pPr marL="1600200" indent="-228600" defTabSz="685800">
                        <a:lnSpc>
                          <a:spcPct val="90000"/>
                        </a:lnSpc>
                        <a:spcBef>
                          <a:spcPts val="375"/>
                        </a:spcBef>
                        <a:buFont typeface="Arial" panose="020B0604020202020204" pitchFamily="34" charset="0"/>
                        <a:defRPr sz="1100">
                          <a:solidFill>
                            <a:schemeClr val="tx1"/>
                          </a:solidFill>
                          <a:latin typeface="Calibri" panose="020F0502020204030204" pitchFamily="34" charset="0"/>
                        </a:defRPr>
                      </a:lvl4pPr>
                      <a:lvl5pPr marL="2057400" indent="-228600" defTabSz="685800">
                        <a:lnSpc>
                          <a:spcPct val="90000"/>
                        </a:lnSpc>
                        <a:spcBef>
                          <a:spcPts val="375"/>
                        </a:spcBef>
                        <a:buFont typeface="Arial" panose="020B0604020202020204" pitchFamily="34" charset="0"/>
                        <a:defRPr sz="1100">
                          <a:solidFill>
                            <a:schemeClr val="tx1"/>
                          </a:solidFill>
                          <a:latin typeface="Calibri" panose="020F0502020204030204" pitchFamily="34" charset="0"/>
                        </a:defRPr>
                      </a:lvl5pPr>
                      <a:lvl6pPr marL="2514600" indent="-228600" defTabSz="685800" fontAlgn="base">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6pPr>
                      <a:lvl7pPr marL="2971800" indent="-228600" defTabSz="685800" fontAlgn="base">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7pPr>
                      <a:lvl8pPr marL="3429000" indent="-228600" defTabSz="685800" fontAlgn="base">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8pPr>
                      <a:lvl9pPr marL="3886200" indent="-228600" defTabSz="685800" fontAlgn="base">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9pPr>
                    </a:lstStyle>
                    <a:p>
                      <a:pPr marL="0" marR="0" lvl="0" indent="0" algn="l" defTabSz="685800" rtl="0" eaLnBrk="1" fontAlgn="base" latinLnBrk="0" hangingPunct="1">
                        <a:lnSpc>
                          <a:spcPct val="100000"/>
                        </a:lnSpc>
                        <a:spcBef>
                          <a:spcPct val="0"/>
                        </a:spcBef>
                        <a:spcAft>
                          <a:spcPct val="0"/>
                        </a:spcAft>
                        <a:buClrTx/>
                        <a:buSzTx/>
                        <a:buFontTx/>
                        <a:buNone/>
                        <a:tabLst/>
                      </a:pPr>
                      <a:r>
                        <a:rPr kumimoji="0" lang="vi-VN" sz="2400" b="1"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Nội dung</a:t>
                      </a:r>
                    </a:p>
                  </a:txBody>
                  <a:tcPr marT="45717" marB="45717"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tc>
                  <a:txBody>
                    <a:bodyPr/>
                    <a:lstStyle>
                      <a:lvl1pPr indent="457200" defTabSz="685800">
                        <a:lnSpc>
                          <a:spcPct val="90000"/>
                        </a:lnSpc>
                        <a:spcBef>
                          <a:spcPts val="750"/>
                        </a:spcBef>
                        <a:buFont typeface="Arial" panose="020B0604020202020204" pitchFamily="34" charset="0"/>
                        <a:defRPr sz="1900">
                          <a:solidFill>
                            <a:schemeClr val="tx1"/>
                          </a:solidFill>
                          <a:latin typeface="Calibri" panose="020F0502020204030204" pitchFamily="34" charset="0"/>
                        </a:defRPr>
                      </a:lvl1pPr>
                      <a:lvl2pPr marL="742950" indent="-285750" defTabSz="685800">
                        <a:lnSpc>
                          <a:spcPct val="90000"/>
                        </a:lnSpc>
                        <a:spcBef>
                          <a:spcPts val="375"/>
                        </a:spcBef>
                        <a:buFont typeface="Arial" panose="020B0604020202020204" pitchFamily="34" charset="0"/>
                        <a:defRPr sz="1600">
                          <a:solidFill>
                            <a:schemeClr val="tx1"/>
                          </a:solidFill>
                          <a:latin typeface="Calibri" panose="020F0502020204030204" pitchFamily="34" charset="0"/>
                        </a:defRPr>
                      </a:lvl2pPr>
                      <a:lvl3pPr marL="1143000" indent="-228600" defTabSz="685800">
                        <a:lnSpc>
                          <a:spcPct val="90000"/>
                        </a:lnSpc>
                        <a:spcBef>
                          <a:spcPts val="375"/>
                        </a:spcBef>
                        <a:buFont typeface="Arial" panose="020B0604020202020204" pitchFamily="34" charset="0"/>
                        <a:defRPr sz="1300">
                          <a:solidFill>
                            <a:schemeClr val="tx1"/>
                          </a:solidFill>
                          <a:latin typeface="Calibri" panose="020F0502020204030204" pitchFamily="34" charset="0"/>
                        </a:defRPr>
                      </a:lvl3pPr>
                      <a:lvl4pPr marL="1600200" indent="-228600" defTabSz="685800">
                        <a:lnSpc>
                          <a:spcPct val="90000"/>
                        </a:lnSpc>
                        <a:spcBef>
                          <a:spcPts val="375"/>
                        </a:spcBef>
                        <a:buFont typeface="Arial" panose="020B0604020202020204" pitchFamily="34" charset="0"/>
                        <a:defRPr sz="1100">
                          <a:solidFill>
                            <a:schemeClr val="tx1"/>
                          </a:solidFill>
                          <a:latin typeface="Calibri" panose="020F0502020204030204" pitchFamily="34" charset="0"/>
                        </a:defRPr>
                      </a:lvl4pPr>
                      <a:lvl5pPr marL="2057400" indent="-228600" defTabSz="685800">
                        <a:lnSpc>
                          <a:spcPct val="90000"/>
                        </a:lnSpc>
                        <a:spcBef>
                          <a:spcPts val="375"/>
                        </a:spcBef>
                        <a:buFont typeface="Arial" panose="020B0604020202020204" pitchFamily="34" charset="0"/>
                        <a:defRPr sz="1100">
                          <a:solidFill>
                            <a:schemeClr val="tx1"/>
                          </a:solidFill>
                          <a:latin typeface="Calibri" panose="020F0502020204030204" pitchFamily="34" charset="0"/>
                        </a:defRPr>
                      </a:lvl5pPr>
                      <a:lvl6pPr marL="2514600" indent="-228600" defTabSz="685800" fontAlgn="base">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6pPr>
                      <a:lvl7pPr marL="2971800" indent="-228600" defTabSz="685800" fontAlgn="base">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7pPr>
                      <a:lvl8pPr marL="3429000" indent="-228600" defTabSz="685800" fontAlgn="base">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8pPr>
                      <a:lvl9pPr marL="3886200" indent="-228600" defTabSz="685800" fontAlgn="base">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9pPr>
                    </a:lstStyle>
                    <a:p>
                      <a:pPr marL="0" marR="0" lvl="0" indent="457200" algn="just" defTabSz="685800" rtl="0" eaLnBrk="1" fontAlgn="base" latinLnBrk="0" hangingPunct="1">
                        <a:lnSpc>
                          <a:spcPct val="130000"/>
                        </a:lnSpc>
                        <a:spcBef>
                          <a:spcPct val="0"/>
                        </a:spcBef>
                        <a:spcAft>
                          <a:spcPct val="0"/>
                        </a:spcAft>
                        <a:buClrTx/>
                        <a:buSzTx/>
                        <a:buFontTx/>
                        <a:buNone/>
                        <a:tabLst/>
                      </a:pPr>
                      <a:endParaRPr kumimoji="0" lang="vi-VN" sz="2000" b="1"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endParaRP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tc>
                  <a:txBody>
                    <a:bodyPr/>
                    <a:lstStyle>
                      <a:lvl1pPr defTabSz="685800">
                        <a:lnSpc>
                          <a:spcPct val="90000"/>
                        </a:lnSpc>
                        <a:spcBef>
                          <a:spcPts val="750"/>
                        </a:spcBef>
                        <a:buFont typeface="Arial" panose="020B0604020202020204" pitchFamily="34" charset="0"/>
                        <a:defRPr sz="1900">
                          <a:solidFill>
                            <a:schemeClr val="tx1"/>
                          </a:solidFill>
                          <a:latin typeface="Calibri" panose="020F0502020204030204" pitchFamily="34" charset="0"/>
                        </a:defRPr>
                      </a:lvl1pPr>
                      <a:lvl2pPr marL="742950" indent="-285750" defTabSz="685800">
                        <a:lnSpc>
                          <a:spcPct val="90000"/>
                        </a:lnSpc>
                        <a:spcBef>
                          <a:spcPts val="375"/>
                        </a:spcBef>
                        <a:buFont typeface="Arial" panose="020B0604020202020204" pitchFamily="34" charset="0"/>
                        <a:defRPr sz="1600">
                          <a:solidFill>
                            <a:schemeClr val="tx1"/>
                          </a:solidFill>
                          <a:latin typeface="Calibri" panose="020F0502020204030204" pitchFamily="34" charset="0"/>
                        </a:defRPr>
                      </a:lvl2pPr>
                      <a:lvl3pPr marL="1143000" indent="-228600" defTabSz="685800">
                        <a:lnSpc>
                          <a:spcPct val="90000"/>
                        </a:lnSpc>
                        <a:spcBef>
                          <a:spcPts val="375"/>
                        </a:spcBef>
                        <a:buFont typeface="Arial" panose="020B0604020202020204" pitchFamily="34" charset="0"/>
                        <a:defRPr sz="1300">
                          <a:solidFill>
                            <a:schemeClr val="tx1"/>
                          </a:solidFill>
                          <a:latin typeface="Calibri" panose="020F0502020204030204" pitchFamily="34" charset="0"/>
                        </a:defRPr>
                      </a:lvl3pPr>
                      <a:lvl4pPr marL="1600200" indent="-228600" defTabSz="685800">
                        <a:lnSpc>
                          <a:spcPct val="90000"/>
                        </a:lnSpc>
                        <a:spcBef>
                          <a:spcPts val="375"/>
                        </a:spcBef>
                        <a:buFont typeface="Arial" panose="020B0604020202020204" pitchFamily="34" charset="0"/>
                        <a:defRPr sz="1100">
                          <a:solidFill>
                            <a:schemeClr val="tx1"/>
                          </a:solidFill>
                          <a:latin typeface="Calibri" panose="020F0502020204030204" pitchFamily="34" charset="0"/>
                        </a:defRPr>
                      </a:lvl4pPr>
                      <a:lvl5pPr marL="2057400" indent="-228600" defTabSz="685800">
                        <a:lnSpc>
                          <a:spcPct val="90000"/>
                        </a:lnSpc>
                        <a:spcBef>
                          <a:spcPts val="375"/>
                        </a:spcBef>
                        <a:buFont typeface="Arial" panose="020B0604020202020204" pitchFamily="34" charset="0"/>
                        <a:defRPr sz="1100">
                          <a:solidFill>
                            <a:schemeClr val="tx1"/>
                          </a:solidFill>
                          <a:latin typeface="Calibri" panose="020F0502020204030204" pitchFamily="34" charset="0"/>
                        </a:defRPr>
                      </a:lvl5pPr>
                      <a:lvl6pPr marL="2514600" indent="-228600" defTabSz="685800" fontAlgn="base">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6pPr>
                      <a:lvl7pPr marL="2971800" indent="-228600" defTabSz="685800" fontAlgn="base">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7pPr>
                      <a:lvl8pPr marL="3429000" indent="-228600" defTabSz="685800" fontAlgn="base">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8pPr>
                      <a:lvl9pPr marL="3886200" indent="-228600" defTabSz="685800" fontAlgn="base">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9pPr>
                    </a:lstStyle>
                    <a:p>
                      <a:pPr marL="0" marR="0" lvl="0" indent="0" algn="just" defTabSz="685800" rtl="0" eaLnBrk="1" fontAlgn="base" latinLnBrk="0" hangingPunct="1">
                        <a:lnSpc>
                          <a:spcPct val="100000"/>
                        </a:lnSpc>
                        <a:spcBef>
                          <a:spcPct val="0"/>
                        </a:spcBef>
                        <a:spcAft>
                          <a:spcPct val="0"/>
                        </a:spcAft>
                        <a:buClrTx/>
                        <a:buSzTx/>
                        <a:buFontTx/>
                        <a:buNone/>
                        <a:tabLst/>
                      </a:pPr>
                      <a:endParaRPr kumimoji="0" lang="vi-VN" sz="2000" b="1" i="0" u="none" strike="noStrike" cap="none" normalizeH="0" baseline="0" dirty="0">
                        <a:ln>
                          <a:noFill/>
                        </a:ln>
                        <a:solidFill>
                          <a:srgbClr val="C00000"/>
                        </a:solidFill>
                        <a:effectLst/>
                        <a:latin typeface="Times New Roman" panose="02020603050405020304" pitchFamily="18" charset="0"/>
                        <a:cs typeface="Times New Roman" panose="02020603050405020304" pitchFamily="18" charset="0"/>
                      </a:endParaRP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extLst>
                  <a:ext uri="{0D108BD9-81ED-4DB2-BD59-A6C34878D82A}">
                    <a16:rowId xmlns:a16="http://schemas.microsoft.com/office/drawing/2014/main" val="10002"/>
                  </a:ext>
                </a:extLst>
              </a:tr>
              <a:tr h="2072502">
                <a:tc>
                  <a:txBody>
                    <a:bodyPr/>
                    <a:lstStyle>
                      <a:lvl1pPr defTabSz="685800">
                        <a:lnSpc>
                          <a:spcPct val="90000"/>
                        </a:lnSpc>
                        <a:spcBef>
                          <a:spcPts val="750"/>
                        </a:spcBef>
                        <a:buFont typeface="Arial" panose="020B0604020202020204" pitchFamily="34" charset="0"/>
                        <a:defRPr sz="1900">
                          <a:solidFill>
                            <a:schemeClr val="tx1"/>
                          </a:solidFill>
                          <a:latin typeface="Calibri" panose="020F0502020204030204" pitchFamily="34" charset="0"/>
                        </a:defRPr>
                      </a:lvl1pPr>
                      <a:lvl2pPr marL="742950" indent="-285750" defTabSz="685800">
                        <a:lnSpc>
                          <a:spcPct val="90000"/>
                        </a:lnSpc>
                        <a:spcBef>
                          <a:spcPts val="375"/>
                        </a:spcBef>
                        <a:buFont typeface="Arial" panose="020B0604020202020204" pitchFamily="34" charset="0"/>
                        <a:defRPr sz="1600">
                          <a:solidFill>
                            <a:schemeClr val="tx1"/>
                          </a:solidFill>
                          <a:latin typeface="Calibri" panose="020F0502020204030204" pitchFamily="34" charset="0"/>
                        </a:defRPr>
                      </a:lvl2pPr>
                      <a:lvl3pPr marL="1143000" indent="-228600" defTabSz="685800">
                        <a:lnSpc>
                          <a:spcPct val="90000"/>
                        </a:lnSpc>
                        <a:spcBef>
                          <a:spcPts val="375"/>
                        </a:spcBef>
                        <a:buFont typeface="Arial" panose="020B0604020202020204" pitchFamily="34" charset="0"/>
                        <a:defRPr sz="1300">
                          <a:solidFill>
                            <a:schemeClr val="tx1"/>
                          </a:solidFill>
                          <a:latin typeface="Calibri" panose="020F0502020204030204" pitchFamily="34" charset="0"/>
                        </a:defRPr>
                      </a:lvl3pPr>
                      <a:lvl4pPr marL="1600200" indent="-228600" defTabSz="685800">
                        <a:lnSpc>
                          <a:spcPct val="90000"/>
                        </a:lnSpc>
                        <a:spcBef>
                          <a:spcPts val="375"/>
                        </a:spcBef>
                        <a:buFont typeface="Arial" panose="020B0604020202020204" pitchFamily="34" charset="0"/>
                        <a:defRPr sz="1100">
                          <a:solidFill>
                            <a:schemeClr val="tx1"/>
                          </a:solidFill>
                          <a:latin typeface="Calibri" panose="020F0502020204030204" pitchFamily="34" charset="0"/>
                        </a:defRPr>
                      </a:lvl4pPr>
                      <a:lvl5pPr marL="2057400" indent="-228600" defTabSz="685800">
                        <a:lnSpc>
                          <a:spcPct val="90000"/>
                        </a:lnSpc>
                        <a:spcBef>
                          <a:spcPts val="375"/>
                        </a:spcBef>
                        <a:buFont typeface="Arial" panose="020B0604020202020204" pitchFamily="34" charset="0"/>
                        <a:defRPr sz="1100">
                          <a:solidFill>
                            <a:schemeClr val="tx1"/>
                          </a:solidFill>
                          <a:latin typeface="Calibri" panose="020F0502020204030204" pitchFamily="34" charset="0"/>
                        </a:defRPr>
                      </a:lvl5pPr>
                      <a:lvl6pPr marL="2514600" indent="-228600" defTabSz="685800" fontAlgn="base">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6pPr>
                      <a:lvl7pPr marL="2971800" indent="-228600" defTabSz="685800" fontAlgn="base">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7pPr>
                      <a:lvl8pPr marL="3429000" indent="-228600" defTabSz="685800" fontAlgn="base">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8pPr>
                      <a:lvl9pPr marL="3886200" indent="-228600" defTabSz="685800" fontAlgn="base">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9pPr>
                    </a:lstStyle>
                    <a:p>
                      <a:pPr marL="0" marR="0" lvl="0" indent="0" algn="l" defTabSz="685800" rtl="0" eaLnBrk="1" fontAlgn="base" latinLnBrk="0" hangingPunct="1">
                        <a:lnSpc>
                          <a:spcPct val="100000"/>
                        </a:lnSpc>
                        <a:spcBef>
                          <a:spcPct val="0"/>
                        </a:spcBef>
                        <a:spcAft>
                          <a:spcPct val="0"/>
                        </a:spcAft>
                        <a:buClrTx/>
                        <a:buSzTx/>
                        <a:buFontTx/>
                        <a:buNone/>
                        <a:tabLst/>
                      </a:pPr>
                      <a:r>
                        <a:rPr kumimoji="0" lang="vi-VN" sz="2400" b="1"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Kết quả</a:t>
                      </a:r>
                    </a:p>
                  </a:txBody>
                  <a:tcPr marT="45717" marB="45717"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EEF"/>
                    </a:solidFill>
                  </a:tcPr>
                </a:tc>
                <a:tc>
                  <a:txBody>
                    <a:bodyPr/>
                    <a:lstStyle>
                      <a:lvl1pPr indent="457200" defTabSz="685800">
                        <a:lnSpc>
                          <a:spcPct val="90000"/>
                        </a:lnSpc>
                        <a:spcBef>
                          <a:spcPts val="750"/>
                        </a:spcBef>
                        <a:buFont typeface="Arial" panose="020B0604020202020204" pitchFamily="34" charset="0"/>
                        <a:defRPr sz="1900">
                          <a:solidFill>
                            <a:schemeClr val="tx1"/>
                          </a:solidFill>
                          <a:latin typeface="Calibri" panose="020F0502020204030204" pitchFamily="34" charset="0"/>
                        </a:defRPr>
                      </a:lvl1pPr>
                      <a:lvl2pPr marL="742950" indent="-285750" defTabSz="685800">
                        <a:lnSpc>
                          <a:spcPct val="90000"/>
                        </a:lnSpc>
                        <a:spcBef>
                          <a:spcPts val="375"/>
                        </a:spcBef>
                        <a:buFont typeface="Arial" panose="020B0604020202020204" pitchFamily="34" charset="0"/>
                        <a:defRPr sz="1600">
                          <a:solidFill>
                            <a:schemeClr val="tx1"/>
                          </a:solidFill>
                          <a:latin typeface="Calibri" panose="020F0502020204030204" pitchFamily="34" charset="0"/>
                        </a:defRPr>
                      </a:lvl2pPr>
                      <a:lvl3pPr marL="1143000" indent="-228600" defTabSz="685800">
                        <a:lnSpc>
                          <a:spcPct val="90000"/>
                        </a:lnSpc>
                        <a:spcBef>
                          <a:spcPts val="375"/>
                        </a:spcBef>
                        <a:buFont typeface="Arial" panose="020B0604020202020204" pitchFamily="34" charset="0"/>
                        <a:defRPr sz="1300">
                          <a:solidFill>
                            <a:schemeClr val="tx1"/>
                          </a:solidFill>
                          <a:latin typeface="Calibri" panose="020F0502020204030204" pitchFamily="34" charset="0"/>
                        </a:defRPr>
                      </a:lvl3pPr>
                      <a:lvl4pPr marL="1600200" indent="-228600" defTabSz="685800">
                        <a:lnSpc>
                          <a:spcPct val="90000"/>
                        </a:lnSpc>
                        <a:spcBef>
                          <a:spcPts val="375"/>
                        </a:spcBef>
                        <a:buFont typeface="Arial" panose="020B0604020202020204" pitchFamily="34" charset="0"/>
                        <a:defRPr sz="1100">
                          <a:solidFill>
                            <a:schemeClr val="tx1"/>
                          </a:solidFill>
                          <a:latin typeface="Calibri" panose="020F0502020204030204" pitchFamily="34" charset="0"/>
                        </a:defRPr>
                      </a:lvl4pPr>
                      <a:lvl5pPr marL="2057400" indent="-228600" defTabSz="685800">
                        <a:lnSpc>
                          <a:spcPct val="90000"/>
                        </a:lnSpc>
                        <a:spcBef>
                          <a:spcPts val="375"/>
                        </a:spcBef>
                        <a:buFont typeface="Arial" panose="020B0604020202020204" pitchFamily="34" charset="0"/>
                        <a:defRPr sz="1100">
                          <a:solidFill>
                            <a:schemeClr val="tx1"/>
                          </a:solidFill>
                          <a:latin typeface="Calibri" panose="020F0502020204030204" pitchFamily="34" charset="0"/>
                        </a:defRPr>
                      </a:lvl5pPr>
                      <a:lvl6pPr marL="2514600" indent="-228600" defTabSz="685800" fontAlgn="base">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6pPr>
                      <a:lvl7pPr marL="2971800" indent="-228600" defTabSz="685800" fontAlgn="base">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7pPr>
                      <a:lvl8pPr marL="3429000" indent="-228600" defTabSz="685800" fontAlgn="base">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8pPr>
                      <a:lvl9pPr marL="3886200" indent="-228600" defTabSz="685800" fontAlgn="base">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9pPr>
                    </a:lstStyle>
                    <a:p>
                      <a:pPr marL="0" marR="0" lvl="0" indent="457200" algn="just" defTabSz="685800" rtl="0" eaLnBrk="1" fontAlgn="base" latinLnBrk="0" hangingPunct="1">
                        <a:lnSpc>
                          <a:spcPct val="130000"/>
                        </a:lnSpc>
                        <a:spcBef>
                          <a:spcPct val="0"/>
                        </a:spcBef>
                        <a:spcAft>
                          <a:spcPct val="0"/>
                        </a:spcAft>
                        <a:buClrTx/>
                        <a:buSzTx/>
                        <a:buFontTx/>
                        <a:buNone/>
                        <a:tabLst/>
                      </a:pPr>
                      <a:endParaRPr kumimoji="0" lang="vi-VN" sz="2000" b="1"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endParaRP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EEF"/>
                    </a:solidFill>
                  </a:tcPr>
                </a:tc>
                <a:tc>
                  <a:txBody>
                    <a:bodyPr/>
                    <a:lstStyle>
                      <a:lvl1pPr defTabSz="685800">
                        <a:lnSpc>
                          <a:spcPct val="90000"/>
                        </a:lnSpc>
                        <a:spcBef>
                          <a:spcPts val="750"/>
                        </a:spcBef>
                        <a:buFont typeface="Arial" panose="020B0604020202020204" pitchFamily="34" charset="0"/>
                        <a:defRPr sz="1900">
                          <a:solidFill>
                            <a:schemeClr val="tx1"/>
                          </a:solidFill>
                          <a:latin typeface="Calibri" panose="020F0502020204030204" pitchFamily="34" charset="0"/>
                        </a:defRPr>
                      </a:lvl1pPr>
                      <a:lvl2pPr marL="742950" indent="-285750" defTabSz="685800">
                        <a:lnSpc>
                          <a:spcPct val="90000"/>
                        </a:lnSpc>
                        <a:spcBef>
                          <a:spcPts val="375"/>
                        </a:spcBef>
                        <a:buFont typeface="Arial" panose="020B0604020202020204" pitchFamily="34" charset="0"/>
                        <a:defRPr sz="1600">
                          <a:solidFill>
                            <a:schemeClr val="tx1"/>
                          </a:solidFill>
                          <a:latin typeface="Calibri" panose="020F0502020204030204" pitchFamily="34" charset="0"/>
                        </a:defRPr>
                      </a:lvl2pPr>
                      <a:lvl3pPr marL="1143000" indent="-228600" defTabSz="685800">
                        <a:lnSpc>
                          <a:spcPct val="90000"/>
                        </a:lnSpc>
                        <a:spcBef>
                          <a:spcPts val="375"/>
                        </a:spcBef>
                        <a:buFont typeface="Arial" panose="020B0604020202020204" pitchFamily="34" charset="0"/>
                        <a:defRPr sz="1300">
                          <a:solidFill>
                            <a:schemeClr val="tx1"/>
                          </a:solidFill>
                          <a:latin typeface="Calibri" panose="020F0502020204030204" pitchFamily="34" charset="0"/>
                        </a:defRPr>
                      </a:lvl3pPr>
                      <a:lvl4pPr marL="1600200" indent="-228600" defTabSz="685800">
                        <a:lnSpc>
                          <a:spcPct val="90000"/>
                        </a:lnSpc>
                        <a:spcBef>
                          <a:spcPts val="375"/>
                        </a:spcBef>
                        <a:buFont typeface="Arial" panose="020B0604020202020204" pitchFamily="34" charset="0"/>
                        <a:defRPr sz="1100">
                          <a:solidFill>
                            <a:schemeClr val="tx1"/>
                          </a:solidFill>
                          <a:latin typeface="Calibri" panose="020F0502020204030204" pitchFamily="34" charset="0"/>
                        </a:defRPr>
                      </a:lvl4pPr>
                      <a:lvl5pPr marL="2057400" indent="-228600" defTabSz="685800">
                        <a:lnSpc>
                          <a:spcPct val="90000"/>
                        </a:lnSpc>
                        <a:spcBef>
                          <a:spcPts val="375"/>
                        </a:spcBef>
                        <a:buFont typeface="Arial" panose="020B0604020202020204" pitchFamily="34" charset="0"/>
                        <a:defRPr sz="1100">
                          <a:solidFill>
                            <a:schemeClr val="tx1"/>
                          </a:solidFill>
                          <a:latin typeface="Calibri" panose="020F0502020204030204" pitchFamily="34" charset="0"/>
                        </a:defRPr>
                      </a:lvl5pPr>
                      <a:lvl6pPr marL="2514600" indent="-228600" defTabSz="685800" fontAlgn="base">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6pPr>
                      <a:lvl7pPr marL="2971800" indent="-228600" defTabSz="685800" fontAlgn="base">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7pPr>
                      <a:lvl8pPr marL="3429000" indent="-228600" defTabSz="685800" fontAlgn="base">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8pPr>
                      <a:lvl9pPr marL="3886200" indent="-228600" defTabSz="685800" fontAlgn="base">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9pPr>
                    </a:lstStyle>
                    <a:p>
                      <a:pPr marL="0" marR="0" lvl="0" indent="0" algn="just" defTabSz="685800" rtl="0" eaLnBrk="1" fontAlgn="base" latinLnBrk="0" hangingPunct="1">
                        <a:lnSpc>
                          <a:spcPct val="100000"/>
                        </a:lnSpc>
                        <a:spcBef>
                          <a:spcPct val="0"/>
                        </a:spcBef>
                        <a:spcAft>
                          <a:spcPct val="0"/>
                        </a:spcAft>
                        <a:buClrTx/>
                        <a:buSzTx/>
                        <a:buFontTx/>
                        <a:buNone/>
                        <a:tabLst/>
                      </a:pPr>
                      <a:endParaRPr kumimoji="0" lang="vi-VN" sz="2000" b="1" i="0" u="none" strike="noStrike" cap="none" normalizeH="0" baseline="0" dirty="0">
                        <a:ln>
                          <a:noFill/>
                        </a:ln>
                        <a:solidFill>
                          <a:srgbClr val="C00000"/>
                        </a:solidFill>
                        <a:effectLst/>
                        <a:latin typeface="Times New Roman" panose="02020603050405020304" pitchFamily="18" charset="0"/>
                        <a:cs typeface="Times New Roman" panose="02020603050405020304" pitchFamily="18" charset="0"/>
                      </a:endParaRP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EEF"/>
                    </a:solidFill>
                  </a:tcPr>
                </a:tc>
                <a:extLst>
                  <a:ext uri="{0D108BD9-81ED-4DB2-BD59-A6C34878D82A}">
                    <a16:rowId xmlns:a16="http://schemas.microsoft.com/office/drawing/2014/main" val="10003"/>
                  </a:ext>
                </a:extLst>
              </a:tr>
              <a:tr h="1667862">
                <a:tc>
                  <a:txBody>
                    <a:bodyPr/>
                    <a:lstStyle>
                      <a:lvl1pPr defTabSz="685800">
                        <a:lnSpc>
                          <a:spcPct val="90000"/>
                        </a:lnSpc>
                        <a:spcBef>
                          <a:spcPts val="750"/>
                        </a:spcBef>
                        <a:buFont typeface="Arial" panose="020B0604020202020204" pitchFamily="34" charset="0"/>
                        <a:defRPr sz="1900">
                          <a:solidFill>
                            <a:schemeClr val="tx1"/>
                          </a:solidFill>
                          <a:latin typeface="Calibri" panose="020F0502020204030204" pitchFamily="34" charset="0"/>
                        </a:defRPr>
                      </a:lvl1pPr>
                      <a:lvl2pPr marL="742950" indent="-285750" defTabSz="685800">
                        <a:lnSpc>
                          <a:spcPct val="90000"/>
                        </a:lnSpc>
                        <a:spcBef>
                          <a:spcPts val="375"/>
                        </a:spcBef>
                        <a:buFont typeface="Arial" panose="020B0604020202020204" pitchFamily="34" charset="0"/>
                        <a:defRPr sz="1600">
                          <a:solidFill>
                            <a:schemeClr val="tx1"/>
                          </a:solidFill>
                          <a:latin typeface="Calibri" panose="020F0502020204030204" pitchFamily="34" charset="0"/>
                        </a:defRPr>
                      </a:lvl2pPr>
                      <a:lvl3pPr marL="1143000" indent="-228600" defTabSz="685800">
                        <a:lnSpc>
                          <a:spcPct val="90000"/>
                        </a:lnSpc>
                        <a:spcBef>
                          <a:spcPts val="375"/>
                        </a:spcBef>
                        <a:buFont typeface="Arial" panose="020B0604020202020204" pitchFamily="34" charset="0"/>
                        <a:defRPr sz="1300">
                          <a:solidFill>
                            <a:schemeClr val="tx1"/>
                          </a:solidFill>
                          <a:latin typeface="Calibri" panose="020F0502020204030204" pitchFamily="34" charset="0"/>
                        </a:defRPr>
                      </a:lvl3pPr>
                      <a:lvl4pPr marL="1600200" indent="-228600" defTabSz="685800">
                        <a:lnSpc>
                          <a:spcPct val="90000"/>
                        </a:lnSpc>
                        <a:spcBef>
                          <a:spcPts val="375"/>
                        </a:spcBef>
                        <a:buFont typeface="Arial" panose="020B0604020202020204" pitchFamily="34" charset="0"/>
                        <a:defRPr sz="1100">
                          <a:solidFill>
                            <a:schemeClr val="tx1"/>
                          </a:solidFill>
                          <a:latin typeface="Calibri" panose="020F0502020204030204" pitchFamily="34" charset="0"/>
                        </a:defRPr>
                      </a:lvl4pPr>
                      <a:lvl5pPr marL="2057400" indent="-228600" defTabSz="685800">
                        <a:lnSpc>
                          <a:spcPct val="90000"/>
                        </a:lnSpc>
                        <a:spcBef>
                          <a:spcPts val="375"/>
                        </a:spcBef>
                        <a:buFont typeface="Arial" panose="020B0604020202020204" pitchFamily="34" charset="0"/>
                        <a:defRPr sz="1100">
                          <a:solidFill>
                            <a:schemeClr val="tx1"/>
                          </a:solidFill>
                          <a:latin typeface="Calibri" panose="020F0502020204030204" pitchFamily="34" charset="0"/>
                        </a:defRPr>
                      </a:lvl5pPr>
                      <a:lvl6pPr marL="2514600" indent="-228600" defTabSz="685800" fontAlgn="base">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6pPr>
                      <a:lvl7pPr marL="2971800" indent="-228600" defTabSz="685800" fontAlgn="base">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7pPr>
                      <a:lvl8pPr marL="3429000" indent="-228600" defTabSz="685800" fontAlgn="base">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8pPr>
                      <a:lvl9pPr marL="3886200" indent="-228600" defTabSz="685800" fontAlgn="base">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9pPr>
                    </a:lstStyle>
                    <a:p>
                      <a:pPr marL="0" marR="0" lvl="0" indent="0" algn="l" defTabSz="685800" rtl="0" eaLnBrk="1" fontAlgn="base" latinLnBrk="0" hangingPunct="1">
                        <a:lnSpc>
                          <a:spcPct val="100000"/>
                        </a:lnSpc>
                        <a:spcBef>
                          <a:spcPct val="0"/>
                        </a:spcBef>
                        <a:spcAft>
                          <a:spcPct val="0"/>
                        </a:spcAft>
                        <a:buClrTx/>
                        <a:buSzTx/>
                        <a:buFontTx/>
                        <a:buNone/>
                        <a:tabLst/>
                      </a:pPr>
                      <a:r>
                        <a:rPr kumimoji="0" lang="vi-VN" sz="2400" b="1"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Vai trò</a:t>
                      </a:r>
                    </a:p>
                  </a:txBody>
                  <a:tcPr marT="45717" marB="45717"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tc>
                  <a:txBody>
                    <a:bodyPr/>
                    <a:lstStyle>
                      <a:lvl1pPr indent="457200" defTabSz="685800">
                        <a:lnSpc>
                          <a:spcPct val="90000"/>
                        </a:lnSpc>
                        <a:spcBef>
                          <a:spcPts val="750"/>
                        </a:spcBef>
                        <a:buFont typeface="Arial" panose="020B0604020202020204" pitchFamily="34" charset="0"/>
                        <a:defRPr sz="1900">
                          <a:solidFill>
                            <a:schemeClr val="tx1"/>
                          </a:solidFill>
                          <a:latin typeface="Calibri" panose="020F0502020204030204" pitchFamily="34" charset="0"/>
                        </a:defRPr>
                      </a:lvl1pPr>
                      <a:lvl2pPr marL="742950" indent="-285750" defTabSz="685800">
                        <a:lnSpc>
                          <a:spcPct val="90000"/>
                        </a:lnSpc>
                        <a:spcBef>
                          <a:spcPts val="375"/>
                        </a:spcBef>
                        <a:buFont typeface="Arial" panose="020B0604020202020204" pitchFamily="34" charset="0"/>
                        <a:defRPr sz="1600">
                          <a:solidFill>
                            <a:schemeClr val="tx1"/>
                          </a:solidFill>
                          <a:latin typeface="Calibri" panose="020F0502020204030204" pitchFamily="34" charset="0"/>
                        </a:defRPr>
                      </a:lvl2pPr>
                      <a:lvl3pPr marL="1143000" indent="-228600" defTabSz="685800">
                        <a:lnSpc>
                          <a:spcPct val="90000"/>
                        </a:lnSpc>
                        <a:spcBef>
                          <a:spcPts val="375"/>
                        </a:spcBef>
                        <a:buFont typeface="Arial" panose="020B0604020202020204" pitchFamily="34" charset="0"/>
                        <a:defRPr sz="1300">
                          <a:solidFill>
                            <a:schemeClr val="tx1"/>
                          </a:solidFill>
                          <a:latin typeface="Calibri" panose="020F0502020204030204" pitchFamily="34" charset="0"/>
                        </a:defRPr>
                      </a:lvl3pPr>
                      <a:lvl4pPr marL="1600200" indent="-228600" defTabSz="685800">
                        <a:lnSpc>
                          <a:spcPct val="90000"/>
                        </a:lnSpc>
                        <a:spcBef>
                          <a:spcPts val="375"/>
                        </a:spcBef>
                        <a:buFont typeface="Arial" panose="020B0604020202020204" pitchFamily="34" charset="0"/>
                        <a:defRPr sz="1100">
                          <a:solidFill>
                            <a:schemeClr val="tx1"/>
                          </a:solidFill>
                          <a:latin typeface="Calibri" panose="020F0502020204030204" pitchFamily="34" charset="0"/>
                        </a:defRPr>
                      </a:lvl4pPr>
                      <a:lvl5pPr marL="2057400" indent="-228600" defTabSz="685800">
                        <a:lnSpc>
                          <a:spcPct val="90000"/>
                        </a:lnSpc>
                        <a:spcBef>
                          <a:spcPts val="375"/>
                        </a:spcBef>
                        <a:buFont typeface="Arial" panose="020B0604020202020204" pitchFamily="34" charset="0"/>
                        <a:defRPr sz="1100">
                          <a:solidFill>
                            <a:schemeClr val="tx1"/>
                          </a:solidFill>
                          <a:latin typeface="Calibri" panose="020F0502020204030204" pitchFamily="34" charset="0"/>
                        </a:defRPr>
                      </a:lvl5pPr>
                      <a:lvl6pPr marL="2514600" indent="-228600" defTabSz="685800" fontAlgn="base">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6pPr>
                      <a:lvl7pPr marL="2971800" indent="-228600" defTabSz="685800" fontAlgn="base">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7pPr>
                      <a:lvl8pPr marL="3429000" indent="-228600" defTabSz="685800" fontAlgn="base">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8pPr>
                      <a:lvl9pPr marL="3886200" indent="-228600" defTabSz="685800" fontAlgn="base">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9pPr>
                    </a:lstStyle>
                    <a:p>
                      <a:pPr marL="0" marR="0" lvl="0" indent="457200" algn="just" defTabSz="685800" rtl="0" eaLnBrk="1" fontAlgn="base" latinLnBrk="0" hangingPunct="1">
                        <a:lnSpc>
                          <a:spcPct val="100000"/>
                        </a:lnSpc>
                        <a:spcBef>
                          <a:spcPct val="0"/>
                        </a:spcBef>
                        <a:spcAft>
                          <a:spcPct val="0"/>
                        </a:spcAft>
                        <a:buClrTx/>
                        <a:buSzTx/>
                        <a:buFontTx/>
                        <a:buNone/>
                        <a:tabLst/>
                      </a:pPr>
                      <a:endParaRPr kumimoji="0" lang="vi-VN" sz="2000" b="1"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endParaRP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tc>
                  <a:txBody>
                    <a:bodyPr/>
                    <a:lstStyle>
                      <a:lvl1pPr indent="457200" defTabSz="685800">
                        <a:lnSpc>
                          <a:spcPct val="90000"/>
                        </a:lnSpc>
                        <a:spcBef>
                          <a:spcPts val="750"/>
                        </a:spcBef>
                        <a:buFont typeface="Arial" panose="020B0604020202020204" pitchFamily="34" charset="0"/>
                        <a:defRPr sz="1900">
                          <a:solidFill>
                            <a:schemeClr val="tx1"/>
                          </a:solidFill>
                          <a:latin typeface="Calibri" panose="020F0502020204030204" pitchFamily="34" charset="0"/>
                        </a:defRPr>
                      </a:lvl1pPr>
                      <a:lvl2pPr marL="742950" indent="-285750" defTabSz="685800">
                        <a:lnSpc>
                          <a:spcPct val="90000"/>
                        </a:lnSpc>
                        <a:spcBef>
                          <a:spcPts val="375"/>
                        </a:spcBef>
                        <a:buFont typeface="Arial" panose="020B0604020202020204" pitchFamily="34" charset="0"/>
                        <a:defRPr sz="1600">
                          <a:solidFill>
                            <a:schemeClr val="tx1"/>
                          </a:solidFill>
                          <a:latin typeface="Calibri" panose="020F0502020204030204" pitchFamily="34" charset="0"/>
                        </a:defRPr>
                      </a:lvl2pPr>
                      <a:lvl3pPr marL="1143000" indent="-228600" defTabSz="685800">
                        <a:lnSpc>
                          <a:spcPct val="90000"/>
                        </a:lnSpc>
                        <a:spcBef>
                          <a:spcPts val="375"/>
                        </a:spcBef>
                        <a:buFont typeface="Arial" panose="020B0604020202020204" pitchFamily="34" charset="0"/>
                        <a:defRPr sz="1300">
                          <a:solidFill>
                            <a:schemeClr val="tx1"/>
                          </a:solidFill>
                          <a:latin typeface="Calibri" panose="020F0502020204030204" pitchFamily="34" charset="0"/>
                        </a:defRPr>
                      </a:lvl3pPr>
                      <a:lvl4pPr marL="1600200" indent="-228600" defTabSz="685800">
                        <a:lnSpc>
                          <a:spcPct val="90000"/>
                        </a:lnSpc>
                        <a:spcBef>
                          <a:spcPts val="375"/>
                        </a:spcBef>
                        <a:buFont typeface="Arial" panose="020B0604020202020204" pitchFamily="34" charset="0"/>
                        <a:defRPr sz="1100">
                          <a:solidFill>
                            <a:schemeClr val="tx1"/>
                          </a:solidFill>
                          <a:latin typeface="Calibri" panose="020F0502020204030204" pitchFamily="34" charset="0"/>
                        </a:defRPr>
                      </a:lvl4pPr>
                      <a:lvl5pPr marL="2057400" indent="-228600" defTabSz="685800">
                        <a:lnSpc>
                          <a:spcPct val="90000"/>
                        </a:lnSpc>
                        <a:spcBef>
                          <a:spcPts val="375"/>
                        </a:spcBef>
                        <a:buFont typeface="Arial" panose="020B0604020202020204" pitchFamily="34" charset="0"/>
                        <a:defRPr sz="1100">
                          <a:solidFill>
                            <a:schemeClr val="tx1"/>
                          </a:solidFill>
                          <a:latin typeface="Calibri" panose="020F0502020204030204" pitchFamily="34" charset="0"/>
                        </a:defRPr>
                      </a:lvl5pPr>
                      <a:lvl6pPr marL="2514600" indent="-228600" defTabSz="685800" fontAlgn="base">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6pPr>
                      <a:lvl7pPr marL="2971800" indent="-228600" defTabSz="685800" fontAlgn="base">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7pPr>
                      <a:lvl8pPr marL="3429000" indent="-228600" defTabSz="685800" fontAlgn="base">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8pPr>
                      <a:lvl9pPr marL="3886200" indent="-228600" defTabSz="685800" fontAlgn="base">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9pPr>
                    </a:lstStyle>
                    <a:p>
                      <a:pPr marL="0" marR="0" lvl="0" indent="457200" algn="just" defTabSz="685800" rtl="0" eaLnBrk="1" fontAlgn="base" latinLnBrk="0" hangingPunct="1">
                        <a:lnSpc>
                          <a:spcPct val="100000"/>
                        </a:lnSpc>
                        <a:spcBef>
                          <a:spcPct val="0"/>
                        </a:spcBef>
                        <a:spcAft>
                          <a:spcPct val="0"/>
                        </a:spcAft>
                        <a:buClrTx/>
                        <a:buSzTx/>
                        <a:buFontTx/>
                        <a:buNone/>
                        <a:tabLst/>
                      </a:pPr>
                      <a:endParaRPr kumimoji="0" lang="vi-VN" sz="2000" b="1"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endParaRP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extLst>
                  <a:ext uri="{0D108BD9-81ED-4DB2-BD59-A6C34878D82A}">
                    <a16:rowId xmlns:a16="http://schemas.microsoft.com/office/drawing/2014/main" val="10004"/>
                  </a:ext>
                </a:extLst>
              </a:tr>
            </a:tbl>
          </a:graphicData>
        </a:graphic>
      </p:graphicFrame>
      <p:sp>
        <p:nvSpPr>
          <p:cNvPr id="92188" name="Slide Number Placeholder 3">
            <a:extLst>
              <a:ext uri="{FF2B5EF4-FFF2-40B4-BE49-F238E27FC236}">
                <a16:creationId xmlns:a16="http://schemas.microsoft.com/office/drawing/2014/main" id="{6F29B7F9-DEE1-4085-AD85-83F8EC04D464}"/>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imes New Roman" panose="02020603050405020304" pitchFamily="18" charset="0"/>
                <a:cs typeface="Times New Roman" panose="02020603050405020304" pitchFamily="18" charset="0"/>
              </a:defRPr>
            </a:lvl1pPr>
            <a:lvl2pPr marL="742950" indent="-285750">
              <a:defRPr sz="2400" b="1">
                <a:solidFill>
                  <a:schemeClr val="tx1"/>
                </a:solidFill>
                <a:latin typeface="Times New Roman" panose="02020603050405020304" pitchFamily="18" charset="0"/>
                <a:cs typeface="Times New Roman" panose="02020603050405020304" pitchFamily="18" charset="0"/>
              </a:defRPr>
            </a:lvl2pPr>
            <a:lvl3pPr marL="1143000" indent="-228600">
              <a:defRPr sz="2400" b="1">
                <a:solidFill>
                  <a:schemeClr val="tx1"/>
                </a:solidFill>
                <a:latin typeface="Times New Roman" panose="02020603050405020304" pitchFamily="18" charset="0"/>
                <a:cs typeface="Times New Roman" panose="02020603050405020304" pitchFamily="18" charset="0"/>
              </a:defRPr>
            </a:lvl3pPr>
            <a:lvl4pPr marL="1600200" indent="-228600">
              <a:defRPr sz="2400" b="1">
                <a:solidFill>
                  <a:schemeClr val="tx1"/>
                </a:solidFill>
                <a:latin typeface="Times New Roman" panose="02020603050405020304" pitchFamily="18" charset="0"/>
                <a:cs typeface="Times New Roman" panose="02020603050405020304" pitchFamily="18" charset="0"/>
              </a:defRPr>
            </a:lvl4pPr>
            <a:lvl5pPr marL="2057400" indent="-228600">
              <a:defRPr sz="2400" b="1">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cs typeface="Times New Roman" panose="02020603050405020304" pitchFamily="18" charset="0"/>
              </a:defRPr>
            </a:lvl9pPr>
          </a:lstStyle>
          <a:p>
            <a:fld id="{7B4CAEB1-CF8B-423E-AA89-71C431F923F6}" type="slidenum">
              <a:rPr lang="en-US" altLang="en-US" sz="900">
                <a:solidFill>
                  <a:srgbClr val="898989"/>
                </a:solidFill>
              </a:rPr>
              <a:pPr/>
              <a:t>26</a:t>
            </a:fld>
            <a:endParaRPr lang="en-US" altLang="en-US" sz="900">
              <a:solidFill>
                <a:srgbClr val="898989"/>
              </a:solidFill>
            </a:endParaRPr>
          </a:p>
        </p:txBody>
      </p:sp>
      <p:sp>
        <p:nvSpPr>
          <p:cNvPr id="92189" name="TextBox 1">
            <a:extLst>
              <a:ext uri="{FF2B5EF4-FFF2-40B4-BE49-F238E27FC236}">
                <a16:creationId xmlns:a16="http://schemas.microsoft.com/office/drawing/2014/main" id="{E7AAFF38-EC14-427F-9663-7CBA5CC3AA9F}"/>
              </a:ext>
            </a:extLst>
          </p:cNvPr>
          <p:cNvSpPr txBox="1">
            <a:spLocks noChangeArrowheads="1"/>
          </p:cNvSpPr>
          <p:nvPr/>
        </p:nvSpPr>
        <p:spPr bwMode="auto">
          <a:xfrm>
            <a:off x="1176338" y="609600"/>
            <a:ext cx="3124200" cy="852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457200" defTabSz="685800">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defTabSz="68580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defTabSz="6858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defTabSz="6858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defTabSz="6858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gn="just" eaLnBrk="1" hangingPunct="1">
              <a:lnSpc>
                <a:spcPct val="130000"/>
              </a:lnSpc>
              <a:spcBef>
                <a:spcPct val="0"/>
              </a:spcBef>
              <a:buFontTx/>
              <a:buNone/>
            </a:pPr>
            <a:r>
              <a:rPr lang="vi-VN" altLang="en-US" sz="2000">
                <a:solidFill>
                  <a:srgbClr val="000000"/>
                </a:solidFill>
                <a:latin typeface="Times New Roman" panose="02020603050405020304" pitchFamily="18" charset="0"/>
              </a:rPr>
              <a:t>Luôn luôn xuất hiện nhiều biến dị cá thể.</a:t>
            </a:r>
          </a:p>
        </p:txBody>
      </p:sp>
      <p:sp>
        <p:nvSpPr>
          <p:cNvPr id="92190" name="TextBox 2">
            <a:extLst>
              <a:ext uri="{FF2B5EF4-FFF2-40B4-BE49-F238E27FC236}">
                <a16:creationId xmlns:a16="http://schemas.microsoft.com/office/drawing/2014/main" id="{8AAE7489-71D0-4E86-952C-37755BC65D3C}"/>
              </a:ext>
            </a:extLst>
          </p:cNvPr>
          <p:cNvSpPr txBox="1">
            <a:spLocks noChangeArrowheads="1"/>
          </p:cNvSpPr>
          <p:nvPr/>
        </p:nvSpPr>
        <p:spPr bwMode="auto">
          <a:xfrm>
            <a:off x="1157288" y="1701800"/>
            <a:ext cx="3733800"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457200" defTabSz="685800">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defTabSz="68580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defTabSz="6858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defTabSz="6858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defTabSz="6858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gn="just" eaLnBrk="1" hangingPunct="1">
              <a:lnSpc>
                <a:spcPct val="130000"/>
              </a:lnSpc>
              <a:spcBef>
                <a:spcPct val="0"/>
              </a:spcBef>
              <a:buFontTx/>
              <a:buNone/>
            </a:pPr>
            <a:r>
              <a:rPr lang="vi-VN" altLang="en-US" sz="2000">
                <a:solidFill>
                  <a:srgbClr val="000000"/>
                </a:solidFill>
                <a:latin typeface="Times New Roman" panose="02020603050405020304" pitchFamily="18" charset="0"/>
              </a:rPr>
              <a:t>Biến dị có lợi cho con người sẽ được giữ lại, đào thải những biến dị bất lợi.</a:t>
            </a:r>
          </a:p>
        </p:txBody>
      </p:sp>
      <p:sp>
        <p:nvSpPr>
          <p:cNvPr id="92191" name="TextBox 5">
            <a:extLst>
              <a:ext uri="{FF2B5EF4-FFF2-40B4-BE49-F238E27FC236}">
                <a16:creationId xmlns:a16="http://schemas.microsoft.com/office/drawing/2014/main" id="{756DAAD5-2A2B-48DC-8E79-C4CE4D9A4F0E}"/>
              </a:ext>
            </a:extLst>
          </p:cNvPr>
          <p:cNvSpPr txBox="1">
            <a:spLocks noChangeArrowheads="1"/>
          </p:cNvSpPr>
          <p:nvPr/>
        </p:nvSpPr>
        <p:spPr bwMode="auto">
          <a:xfrm>
            <a:off x="1176338" y="3106738"/>
            <a:ext cx="3657600" cy="2093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457200" defTabSz="685800">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defTabSz="68580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defTabSz="6858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defTabSz="6858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defTabSz="6858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gn="just" eaLnBrk="1" hangingPunct="1">
              <a:lnSpc>
                <a:spcPct val="130000"/>
              </a:lnSpc>
              <a:spcBef>
                <a:spcPct val="0"/>
              </a:spcBef>
              <a:buFontTx/>
              <a:buNone/>
            </a:pPr>
            <a:r>
              <a:rPr lang="vi-VN" altLang="en-US" sz="2000">
                <a:solidFill>
                  <a:srgbClr val="000000"/>
                </a:solidFill>
                <a:latin typeface="Times New Roman" panose="02020603050405020304" pitchFamily="18" charset="0"/>
              </a:rPr>
              <a:t>Chọn lọc theo nhiều hướng khác nhau dẫn đến sự phân li tính trạng hình thành nhiều giống vật nuôi, cây trồng thích nghi cao.</a:t>
            </a:r>
          </a:p>
        </p:txBody>
      </p:sp>
      <p:sp>
        <p:nvSpPr>
          <p:cNvPr id="92192" name="TextBox 6">
            <a:extLst>
              <a:ext uri="{FF2B5EF4-FFF2-40B4-BE49-F238E27FC236}">
                <a16:creationId xmlns:a16="http://schemas.microsoft.com/office/drawing/2014/main" id="{72EC8351-CDDC-49A8-A958-A8A26361A5D3}"/>
              </a:ext>
            </a:extLst>
          </p:cNvPr>
          <p:cNvSpPr txBox="1">
            <a:spLocks noChangeArrowheads="1"/>
          </p:cNvSpPr>
          <p:nvPr/>
        </p:nvSpPr>
        <p:spPr bwMode="auto">
          <a:xfrm>
            <a:off x="1233488" y="5200650"/>
            <a:ext cx="3543300" cy="169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457200" defTabSz="685800">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defTabSz="68580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defTabSz="6858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defTabSz="6858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defTabSz="6858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gn="just" eaLnBrk="1" hangingPunct="1">
              <a:lnSpc>
                <a:spcPct val="130000"/>
              </a:lnSpc>
              <a:spcBef>
                <a:spcPct val="0"/>
              </a:spcBef>
              <a:buFontTx/>
              <a:buNone/>
            </a:pPr>
            <a:r>
              <a:rPr lang="vi-VN" altLang="en-US" sz="2000">
                <a:solidFill>
                  <a:srgbClr val="000000"/>
                </a:solidFill>
                <a:latin typeface="Times New Roman" panose="02020603050405020304" pitchFamily="18" charset="0"/>
              </a:rPr>
              <a:t>Là nhân tố chính </a:t>
            </a:r>
            <a:r>
              <a:rPr lang="vi-VN" altLang="en-US" sz="2000">
                <a:solidFill>
                  <a:srgbClr val="C00000"/>
                </a:solidFill>
                <a:latin typeface="Times New Roman" panose="02020603050405020304" pitchFamily="18" charset="0"/>
              </a:rPr>
              <a:t>quy định chiều hướng và tốc độ biến đổi của các giống vật nuôi, cây trồng.</a:t>
            </a:r>
          </a:p>
        </p:txBody>
      </p:sp>
      <p:sp>
        <p:nvSpPr>
          <p:cNvPr id="8" name="TextBox 7">
            <a:extLst>
              <a:ext uri="{FF2B5EF4-FFF2-40B4-BE49-F238E27FC236}">
                <a16:creationId xmlns:a16="http://schemas.microsoft.com/office/drawing/2014/main" id="{822C82B3-EB90-40D0-A775-461AA150227A}"/>
              </a:ext>
            </a:extLst>
          </p:cNvPr>
          <p:cNvSpPr txBox="1">
            <a:spLocks noChangeArrowheads="1"/>
          </p:cNvSpPr>
          <p:nvPr/>
        </p:nvSpPr>
        <p:spPr bwMode="auto">
          <a:xfrm>
            <a:off x="5043488" y="788988"/>
            <a:ext cx="3810000"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457200" defTabSz="685800">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defTabSz="68580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defTabSz="6858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defTabSz="6858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defTabSz="6858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gn="just" eaLnBrk="1" hangingPunct="1">
              <a:lnSpc>
                <a:spcPct val="130000"/>
              </a:lnSpc>
              <a:spcBef>
                <a:spcPct val="0"/>
              </a:spcBef>
              <a:buFontTx/>
              <a:buNone/>
            </a:pPr>
            <a:r>
              <a:rPr lang="vi-VN" altLang="en-US" sz="2000">
                <a:solidFill>
                  <a:srgbClr val="000000"/>
                </a:solidFill>
                <a:latin typeface="Times New Roman" panose="02020603050405020304" pitchFamily="18" charset="0"/>
              </a:rPr>
              <a:t>Luôn xuất hiện các biến dị.</a:t>
            </a:r>
          </a:p>
        </p:txBody>
      </p:sp>
      <p:sp>
        <p:nvSpPr>
          <p:cNvPr id="9" name="TextBox 8">
            <a:extLst>
              <a:ext uri="{FF2B5EF4-FFF2-40B4-BE49-F238E27FC236}">
                <a16:creationId xmlns:a16="http://schemas.microsoft.com/office/drawing/2014/main" id="{E4266D44-5B07-465E-B39F-539072070F51}"/>
              </a:ext>
            </a:extLst>
          </p:cNvPr>
          <p:cNvSpPr txBox="1">
            <a:spLocks noChangeArrowheads="1"/>
          </p:cNvSpPr>
          <p:nvPr/>
        </p:nvSpPr>
        <p:spPr bwMode="auto">
          <a:xfrm>
            <a:off x="5195888" y="1531938"/>
            <a:ext cx="3505200" cy="163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Times New Roman" panose="02020603050405020304" pitchFamily="18" charset="0"/>
                <a:cs typeface="Times New Roman" panose="02020603050405020304" pitchFamily="18" charset="0"/>
              </a:defRPr>
            </a:lvl1pPr>
            <a:lvl2pPr marL="742950" indent="-285750">
              <a:defRPr sz="2400" b="1">
                <a:solidFill>
                  <a:schemeClr val="tx1"/>
                </a:solidFill>
                <a:latin typeface="Times New Roman" panose="02020603050405020304" pitchFamily="18" charset="0"/>
                <a:cs typeface="Times New Roman" panose="02020603050405020304" pitchFamily="18" charset="0"/>
              </a:defRPr>
            </a:lvl2pPr>
            <a:lvl3pPr marL="1143000" indent="-228600">
              <a:defRPr sz="2400" b="1">
                <a:solidFill>
                  <a:schemeClr val="tx1"/>
                </a:solidFill>
                <a:latin typeface="Times New Roman" panose="02020603050405020304" pitchFamily="18" charset="0"/>
                <a:cs typeface="Times New Roman" panose="02020603050405020304" pitchFamily="18" charset="0"/>
              </a:defRPr>
            </a:lvl3pPr>
            <a:lvl4pPr marL="1600200" indent="-228600">
              <a:defRPr sz="2400" b="1">
                <a:solidFill>
                  <a:schemeClr val="tx1"/>
                </a:solidFill>
                <a:latin typeface="Times New Roman" panose="02020603050405020304" pitchFamily="18" charset="0"/>
                <a:cs typeface="Times New Roman" panose="02020603050405020304" pitchFamily="18" charset="0"/>
              </a:defRPr>
            </a:lvl4pPr>
            <a:lvl5pPr marL="2057400" indent="-228600">
              <a:defRPr sz="2400" b="1">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cs typeface="Times New Roman" panose="02020603050405020304" pitchFamily="18" charset="0"/>
              </a:defRPr>
            </a:lvl9pPr>
          </a:lstStyle>
          <a:p>
            <a:pPr algn="just"/>
            <a:r>
              <a:rPr lang="vi-VN" altLang="en-US" sz="2000">
                <a:solidFill>
                  <a:srgbClr val="C00000"/>
                </a:solidFill>
              </a:rPr>
              <a:t>     Những cá thể mang biến dị có lợi cho bản thân sẽ sống sót nhiều hơn, phát triển ưu thế, sinh sản nhiều, con cháu ngày càng đông và ngược lại.</a:t>
            </a:r>
            <a:endParaRPr lang="vi-VN" altLang="en-US">
              <a:solidFill>
                <a:srgbClr val="000000"/>
              </a:solidFill>
            </a:endParaRPr>
          </a:p>
        </p:txBody>
      </p:sp>
      <p:sp>
        <p:nvSpPr>
          <p:cNvPr id="10" name="TextBox 9">
            <a:extLst>
              <a:ext uri="{FF2B5EF4-FFF2-40B4-BE49-F238E27FC236}">
                <a16:creationId xmlns:a16="http://schemas.microsoft.com/office/drawing/2014/main" id="{B5EA51C3-8197-4B3C-8F81-4D76A48C891C}"/>
              </a:ext>
            </a:extLst>
          </p:cNvPr>
          <p:cNvSpPr txBox="1">
            <a:spLocks noChangeArrowheads="1"/>
          </p:cNvSpPr>
          <p:nvPr/>
        </p:nvSpPr>
        <p:spPr bwMode="auto">
          <a:xfrm>
            <a:off x="5334000" y="3184525"/>
            <a:ext cx="3367088"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685800">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defTabSz="68580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defTabSz="6858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defTabSz="6858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defTabSz="6858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gn="just" eaLnBrk="1" hangingPunct="1">
              <a:lnSpc>
                <a:spcPct val="100000"/>
              </a:lnSpc>
              <a:spcBef>
                <a:spcPct val="0"/>
              </a:spcBef>
              <a:buFontTx/>
              <a:buNone/>
            </a:pPr>
            <a:r>
              <a:rPr lang="vi-VN" altLang="en-US" sz="2000">
                <a:solidFill>
                  <a:srgbClr val="000000"/>
                </a:solidFill>
                <a:latin typeface="Times New Roman" panose="02020603050405020304" pitchFamily="18" charset="0"/>
              </a:rPr>
              <a:t>    Chỉ có cá thể sinh vật nào thích nghi với điều kiện sống thì mới sống sót, phát triển được </a:t>
            </a:r>
          </a:p>
          <a:p>
            <a:pPr algn="just" eaLnBrk="1" hangingPunct="1">
              <a:lnSpc>
                <a:spcPct val="100000"/>
              </a:lnSpc>
              <a:spcBef>
                <a:spcPct val="0"/>
              </a:spcBef>
              <a:buFontTx/>
              <a:buNone/>
            </a:pPr>
            <a:r>
              <a:rPr lang="vi-VN" altLang="en-US" sz="2000">
                <a:solidFill>
                  <a:srgbClr val="C00000"/>
                </a:solidFill>
                <a:latin typeface="Times New Roman" panose="02020603050405020304" pitchFamily="18" charset="0"/>
              </a:rPr>
              <a:t>→ Tạo nên loài sinh vật thích nghi.</a:t>
            </a:r>
            <a:endParaRPr lang="vi-VN" altLang="en-US" sz="2400">
              <a:solidFill>
                <a:srgbClr val="000000"/>
              </a:solidFill>
              <a:latin typeface="Times New Roman" panose="02020603050405020304" pitchFamily="18" charset="0"/>
            </a:endParaRPr>
          </a:p>
        </p:txBody>
      </p:sp>
      <p:sp>
        <p:nvSpPr>
          <p:cNvPr id="11" name="TextBox 10">
            <a:extLst>
              <a:ext uri="{FF2B5EF4-FFF2-40B4-BE49-F238E27FC236}">
                <a16:creationId xmlns:a16="http://schemas.microsoft.com/office/drawing/2014/main" id="{003248F2-45DC-4063-A311-8D9A3AF6B0FD}"/>
              </a:ext>
            </a:extLst>
          </p:cNvPr>
          <p:cNvSpPr txBox="1">
            <a:spLocks noChangeArrowheads="1"/>
          </p:cNvSpPr>
          <p:nvPr/>
        </p:nvSpPr>
        <p:spPr bwMode="auto">
          <a:xfrm>
            <a:off x="5078413" y="5151438"/>
            <a:ext cx="3775075"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457200" defTabSz="685800">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defTabSz="68580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defTabSz="6858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defTabSz="6858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defTabSz="6858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gn="just" eaLnBrk="1" hangingPunct="1">
              <a:lnSpc>
                <a:spcPct val="130000"/>
              </a:lnSpc>
              <a:spcBef>
                <a:spcPct val="0"/>
              </a:spcBef>
              <a:buFontTx/>
              <a:buNone/>
            </a:pPr>
            <a:r>
              <a:rPr lang="vi-VN" altLang="en-US" sz="2000" dirty="0">
                <a:solidFill>
                  <a:srgbClr val="000000"/>
                </a:solidFill>
                <a:latin typeface="Times New Roman" panose="02020603050405020304" pitchFamily="18" charset="0"/>
              </a:rPr>
              <a:t>Là nhân tố chính </a:t>
            </a:r>
            <a:r>
              <a:rPr lang="vi-VN" altLang="en-US" sz="2000" dirty="0">
                <a:solidFill>
                  <a:srgbClr val="C00000"/>
                </a:solidFill>
                <a:latin typeface="Times New Roman" panose="02020603050405020304" pitchFamily="18" charset="0"/>
              </a:rPr>
              <a:t>trong quá trình hình thành đặc điểm thích nghi trên cơ thể sinh vật.</a:t>
            </a:r>
          </a:p>
          <a:p>
            <a:pPr algn="just" eaLnBrk="1" hangingPunct="1">
              <a:lnSpc>
                <a:spcPct val="100000"/>
              </a:lnSpc>
              <a:spcBef>
                <a:spcPct val="0"/>
              </a:spcBef>
              <a:buFontTx/>
              <a:buNone/>
            </a:pPr>
            <a:endParaRPr lang="vi-VN" altLang="en-US" sz="2000" dirty="0">
              <a:solidFill>
                <a:srgbClr val="000000"/>
              </a:solidFill>
              <a:latin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Content Placeholder 2">
            <a:extLst>
              <a:ext uri="{FF2B5EF4-FFF2-40B4-BE49-F238E27FC236}">
                <a16:creationId xmlns:a16="http://schemas.microsoft.com/office/drawing/2014/main" id="{CB4FCBB8-2AA6-46B9-89CA-E94DB9414740}"/>
              </a:ext>
            </a:extLst>
          </p:cNvPr>
          <p:cNvSpPr>
            <a:spLocks noGrp="1"/>
          </p:cNvSpPr>
          <p:nvPr>
            <p:ph idx="1"/>
          </p:nvPr>
        </p:nvSpPr>
        <p:spPr>
          <a:xfrm>
            <a:off x="685800" y="465138"/>
            <a:ext cx="8058150" cy="5867400"/>
          </a:xfrm>
        </p:spPr>
        <p:txBody>
          <a:bodyPr rtlCol="0">
            <a:normAutofit/>
          </a:bodyPr>
          <a:lstStyle/>
          <a:p>
            <a:pPr marL="0" indent="0" algn="just" eaLnBrk="1" hangingPunct="1">
              <a:lnSpc>
                <a:spcPct val="150000"/>
              </a:lnSpc>
              <a:buFont typeface="Arial" panose="020B0604020202020204" pitchFamily="34" charset="0"/>
              <a:buNone/>
              <a:defRPr/>
            </a:pPr>
            <a:r>
              <a:rPr lang="en-US" sz="3200" b="1" dirty="0">
                <a:solidFill>
                  <a:srgbClr val="F23B1C"/>
                </a:solidFill>
                <a:latin typeface="Times New Roman" panose="02020603050405020304" pitchFamily="18" charset="0"/>
                <a:cs typeface="Times New Roman" panose="02020603050405020304" pitchFamily="18" charset="0"/>
              </a:rPr>
              <a:t>2</a:t>
            </a:r>
            <a:r>
              <a:rPr lang="vi-VN" sz="3200" b="1" dirty="0">
                <a:solidFill>
                  <a:srgbClr val="F23B1C"/>
                </a:solidFill>
                <a:latin typeface="Times New Roman" panose="02020603050405020304" pitchFamily="18" charset="0"/>
                <a:cs typeface="Times New Roman" panose="02020603050405020304" pitchFamily="18" charset="0"/>
              </a:rPr>
              <a:t>. Cơ chế tiến hoá</a:t>
            </a:r>
            <a:r>
              <a:rPr lang="vi-VN" sz="3200" dirty="0">
                <a:solidFill>
                  <a:srgbClr val="F23B1C"/>
                </a:solidFill>
                <a:latin typeface="Times New Roman" panose="02020603050405020304" pitchFamily="18" charset="0"/>
                <a:cs typeface="Times New Roman" panose="02020603050405020304" pitchFamily="18" charset="0"/>
              </a:rPr>
              <a:t> </a:t>
            </a:r>
          </a:p>
          <a:p>
            <a:pPr marL="0" indent="0" algn="just" eaLnBrk="1" hangingPunct="1">
              <a:lnSpc>
                <a:spcPct val="150000"/>
              </a:lnSpc>
              <a:buFont typeface="Arial" panose="020B0604020202020204" pitchFamily="34" charset="0"/>
              <a:buNone/>
              <a:defRPr/>
            </a:pPr>
            <a:r>
              <a:rPr lang="vi-VN" sz="3200" dirty="0">
                <a:solidFill>
                  <a:srgbClr val="000000"/>
                </a:solidFill>
                <a:latin typeface="Times New Roman" panose="02020603050405020304" pitchFamily="18" charset="0"/>
                <a:cs typeface="Times New Roman" panose="02020603050405020304" pitchFamily="18" charset="0"/>
              </a:rPr>
              <a:t>Sự tích lũy..................................., đào thải................................. dưới tác dụng của chọn lọc tự nhiên.</a:t>
            </a:r>
            <a:endParaRPr lang="vi-VN" sz="3200" dirty="0">
              <a:latin typeface="Times New Roman" panose="02020603050405020304" pitchFamily="18" charset="0"/>
              <a:cs typeface="Times New Roman" panose="02020603050405020304" pitchFamily="18" charset="0"/>
            </a:endParaRPr>
          </a:p>
          <a:p>
            <a:pPr eaLnBrk="1" hangingPunct="1">
              <a:lnSpc>
                <a:spcPct val="150000"/>
              </a:lnSpc>
              <a:defRPr/>
            </a:pPr>
            <a:endParaRPr lang="vi-VN" dirty="0"/>
          </a:p>
        </p:txBody>
      </p:sp>
      <p:sp>
        <p:nvSpPr>
          <p:cNvPr id="4" name="Slide Number Placeholder 3">
            <a:extLst>
              <a:ext uri="{FF2B5EF4-FFF2-40B4-BE49-F238E27FC236}">
                <a16:creationId xmlns:a16="http://schemas.microsoft.com/office/drawing/2014/main" id="{58031101-6CD4-486F-8708-322B80F5F2F6}"/>
              </a:ext>
            </a:extLst>
          </p:cNvPr>
          <p:cNvSpPr>
            <a:spLocks noGrp="1"/>
          </p:cNvSpPr>
          <p:nvPr>
            <p:ph type="sldNum" sz="quarter" idx="12"/>
          </p:nvPr>
        </p:nvSpPr>
        <p:spPr/>
        <p:txBody>
          <a:bodyPr/>
          <a:lstStyle>
            <a:lvl1pPr>
              <a:defRPr sz="2400" b="1">
                <a:solidFill>
                  <a:schemeClr val="tx1"/>
                </a:solidFill>
                <a:latin typeface="Times New Roman" panose="02020603050405020304" pitchFamily="18" charset="0"/>
                <a:cs typeface="Times New Roman" panose="02020603050405020304" pitchFamily="18" charset="0"/>
              </a:defRPr>
            </a:lvl1pPr>
            <a:lvl2pPr marL="742950" indent="-285750">
              <a:defRPr sz="2400" b="1">
                <a:solidFill>
                  <a:schemeClr val="tx1"/>
                </a:solidFill>
                <a:latin typeface="Times New Roman" panose="02020603050405020304" pitchFamily="18" charset="0"/>
                <a:cs typeface="Times New Roman" panose="02020603050405020304" pitchFamily="18" charset="0"/>
              </a:defRPr>
            </a:lvl2pPr>
            <a:lvl3pPr marL="1143000" indent="-228600">
              <a:defRPr sz="2400" b="1">
                <a:solidFill>
                  <a:schemeClr val="tx1"/>
                </a:solidFill>
                <a:latin typeface="Times New Roman" panose="02020603050405020304" pitchFamily="18" charset="0"/>
                <a:cs typeface="Times New Roman" panose="02020603050405020304" pitchFamily="18" charset="0"/>
              </a:defRPr>
            </a:lvl3pPr>
            <a:lvl4pPr marL="1600200" indent="-228600">
              <a:defRPr sz="2400" b="1">
                <a:solidFill>
                  <a:schemeClr val="tx1"/>
                </a:solidFill>
                <a:latin typeface="Times New Roman" panose="02020603050405020304" pitchFamily="18" charset="0"/>
                <a:cs typeface="Times New Roman" panose="02020603050405020304" pitchFamily="18" charset="0"/>
              </a:defRPr>
            </a:lvl4pPr>
            <a:lvl5pPr marL="2057400" indent="-228600">
              <a:defRPr sz="2400" b="1">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cs typeface="Times New Roman" panose="02020603050405020304" pitchFamily="18" charset="0"/>
              </a:defRPr>
            </a:lvl9pPr>
          </a:lstStyle>
          <a:p>
            <a:fld id="{03D74C9D-A357-436E-AC22-E51E32D63949}" type="slidenum">
              <a:rPr lang="en-US" altLang="en-US" sz="900">
                <a:solidFill>
                  <a:srgbClr val="898989"/>
                </a:solidFill>
              </a:rPr>
              <a:pPr/>
              <a:t>27</a:t>
            </a:fld>
            <a:endParaRPr lang="en-US" altLang="en-US" sz="900">
              <a:solidFill>
                <a:srgbClr val="898989"/>
              </a:solidFill>
            </a:endParaRPr>
          </a:p>
        </p:txBody>
      </p:sp>
      <p:sp>
        <p:nvSpPr>
          <p:cNvPr id="5" name="TextBox 4">
            <a:extLst>
              <a:ext uri="{FF2B5EF4-FFF2-40B4-BE49-F238E27FC236}">
                <a16:creationId xmlns:a16="http://schemas.microsoft.com/office/drawing/2014/main" id="{3EB960F1-3D82-4EF8-BF21-76CF9759D2F1}"/>
              </a:ext>
            </a:extLst>
          </p:cNvPr>
          <p:cNvSpPr txBox="1">
            <a:spLocks noChangeArrowheads="1"/>
          </p:cNvSpPr>
          <p:nvPr/>
        </p:nvSpPr>
        <p:spPr bwMode="auto">
          <a:xfrm>
            <a:off x="3962400" y="1343305"/>
            <a:ext cx="3429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Times New Roman" panose="02020603050405020304" pitchFamily="18" charset="0"/>
                <a:cs typeface="Times New Roman" panose="02020603050405020304" pitchFamily="18" charset="0"/>
              </a:defRPr>
            </a:lvl1pPr>
            <a:lvl2pPr marL="742950" indent="-285750">
              <a:defRPr sz="2400" b="1">
                <a:solidFill>
                  <a:schemeClr val="tx1"/>
                </a:solidFill>
                <a:latin typeface="Times New Roman" panose="02020603050405020304" pitchFamily="18" charset="0"/>
                <a:cs typeface="Times New Roman" panose="02020603050405020304" pitchFamily="18" charset="0"/>
              </a:defRPr>
            </a:lvl2pPr>
            <a:lvl3pPr marL="1143000" indent="-228600">
              <a:defRPr sz="2400" b="1">
                <a:solidFill>
                  <a:schemeClr val="tx1"/>
                </a:solidFill>
                <a:latin typeface="Times New Roman" panose="02020603050405020304" pitchFamily="18" charset="0"/>
                <a:cs typeface="Times New Roman" panose="02020603050405020304" pitchFamily="18" charset="0"/>
              </a:defRPr>
            </a:lvl3pPr>
            <a:lvl4pPr marL="1600200" indent="-228600">
              <a:defRPr sz="2400" b="1">
                <a:solidFill>
                  <a:schemeClr val="tx1"/>
                </a:solidFill>
                <a:latin typeface="Times New Roman" panose="02020603050405020304" pitchFamily="18" charset="0"/>
                <a:cs typeface="Times New Roman" panose="02020603050405020304" pitchFamily="18" charset="0"/>
              </a:defRPr>
            </a:lvl4pPr>
            <a:lvl5pPr marL="2057400" indent="-228600">
              <a:defRPr sz="2400" b="1">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cs typeface="Times New Roman" panose="02020603050405020304" pitchFamily="18" charset="0"/>
              </a:defRPr>
            </a:lvl9pPr>
          </a:lstStyle>
          <a:p>
            <a:r>
              <a:rPr lang="vi-VN" altLang="en-US" sz="3200" b="0" dirty="0">
                <a:solidFill>
                  <a:srgbClr val="0000FF"/>
                </a:solidFill>
              </a:rPr>
              <a:t>các biến dị có lợi</a:t>
            </a:r>
            <a:endParaRPr lang="vi-VN" altLang="en-US" dirty="0">
              <a:solidFill>
                <a:srgbClr val="0000FF"/>
              </a:solidFill>
            </a:endParaRPr>
          </a:p>
        </p:txBody>
      </p:sp>
      <p:sp>
        <p:nvSpPr>
          <p:cNvPr id="6" name="TextBox 5">
            <a:extLst>
              <a:ext uri="{FF2B5EF4-FFF2-40B4-BE49-F238E27FC236}">
                <a16:creationId xmlns:a16="http://schemas.microsoft.com/office/drawing/2014/main" id="{B1FFF061-DC18-482B-B139-D75A41D4C9E1}"/>
              </a:ext>
            </a:extLst>
          </p:cNvPr>
          <p:cNvSpPr txBox="1">
            <a:spLocks noChangeArrowheads="1"/>
          </p:cNvSpPr>
          <p:nvPr/>
        </p:nvSpPr>
        <p:spPr bwMode="auto">
          <a:xfrm>
            <a:off x="1447800" y="2099749"/>
            <a:ext cx="3633787"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Times New Roman" panose="02020603050405020304" pitchFamily="18" charset="0"/>
                <a:cs typeface="Times New Roman" panose="02020603050405020304" pitchFamily="18" charset="0"/>
              </a:defRPr>
            </a:lvl1pPr>
            <a:lvl2pPr marL="742950" indent="-285750">
              <a:defRPr sz="2400" b="1">
                <a:solidFill>
                  <a:schemeClr val="tx1"/>
                </a:solidFill>
                <a:latin typeface="Times New Roman" panose="02020603050405020304" pitchFamily="18" charset="0"/>
                <a:cs typeface="Times New Roman" panose="02020603050405020304" pitchFamily="18" charset="0"/>
              </a:defRPr>
            </a:lvl2pPr>
            <a:lvl3pPr marL="1143000" indent="-228600">
              <a:defRPr sz="2400" b="1">
                <a:solidFill>
                  <a:schemeClr val="tx1"/>
                </a:solidFill>
                <a:latin typeface="Times New Roman" panose="02020603050405020304" pitchFamily="18" charset="0"/>
                <a:cs typeface="Times New Roman" panose="02020603050405020304" pitchFamily="18" charset="0"/>
              </a:defRPr>
            </a:lvl3pPr>
            <a:lvl4pPr marL="1600200" indent="-228600">
              <a:defRPr sz="2400" b="1">
                <a:solidFill>
                  <a:schemeClr val="tx1"/>
                </a:solidFill>
                <a:latin typeface="Times New Roman" panose="02020603050405020304" pitchFamily="18" charset="0"/>
                <a:cs typeface="Times New Roman" panose="02020603050405020304" pitchFamily="18" charset="0"/>
              </a:defRPr>
            </a:lvl4pPr>
            <a:lvl5pPr marL="2057400" indent="-228600">
              <a:defRPr sz="2400" b="1">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cs typeface="Times New Roman" panose="02020603050405020304" pitchFamily="18" charset="0"/>
              </a:defRPr>
            </a:lvl9pPr>
          </a:lstStyle>
          <a:p>
            <a:r>
              <a:rPr lang="vi-VN" altLang="en-US" sz="3200" b="0" dirty="0">
                <a:solidFill>
                  <a:srgbClr val="0000FF"/>
                </a:solidFill>
              </a:rPr>
              <a:t>các biến dị có hại</a:t>
            </a:r>
            <a:endParaRPr lang="vi-VN" altLang="en-US" dirty="0">
              <a:solidFill>
                <a:srgbClr val="0000FF"/>
              </a:solidFill>
            </a:endParaRPr>
          </a:p>
        </p:txBody>
      </p:sp>
      <p:sp>
        <p:nvSpPr>
          <p:cNvPr id="7" name="Rectangle 8">
            <a:extLst>
              <a:ext uri="{FF2B5EF4-FFF2-40B4-BE49-F238E27FC236}">
                <a16:creationId xmlns:a16="http://schemas.microsoft.com/office/drawing/2014/main" id="{BDEAAFDE-C825-46DA-8516-856F169D2107}"/>
              </a:ext>
            </a:extLst>
          </p:cNvPr>
          <p:cNvSpPr>
            <a:spLocks noChangeArrowheads="1"/>
          </p:cNvSpPr>
          <p:nvPr/>
        </p:nvSpPr>
        <p:spPr bwMode="auto">
          <a:xfrm>
            <a:off x="0" y="0"/>
            <a:ext cx="9144000" cy="549275"/>
          </a:xfrm>
          <a:prstGeom prst="rect">
            <a:avLst/>
          </a:prstGeom>
          <a:solidFill>
            <a:srgbClr val="00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b="1">
                <a:solidFill>
                  <a:schemeClr val="tx1"/>
                </a:solidFill>
                <a:latin typeface="Times New Roman" panose="02020603050405020304" pitchFamily="18" charset="0"/>
                <a:cs typeface="Times New Roman" panose="02020603050405020304" pitchFamily="18" charset="0"/>
              </a:defRPr>
            </a:lvl1pPr>
            <a:lvl2pPr marL="742950" indent="-285750">
              <a:defRPr sz="2400" b="1">
                <a:solidFill>
                  <a:schemeClr val="tx1"/>
                </a:solidFill>
                <a:latin typeface="Times New Roman" panose="02020603050405020304" pitchFamily="18" charset="0"/>
                <a:cs typeface="Times New Roman" panose="02020603050405020304" pitchFamily="18" charset="0"/>
              </a:defRPr>
            </a:lvl2pPr>
            <a:lvl3pPr marL="1143000" indent="-228600">
              <a:defRPr sz="2400" b="1">
                <a:solidFill>
                  <a:schemeClr val="tx1"/>
                </a:solidFill>
                <a:latin typeface="Times New Roman" panose="02020603050405020304" pitchFamily="18" charset="0"/>
                <a:cs typeface="Times New Roman" panose="02020603050405020304" pitchFamily="18" charset="0"/>
              </a:defRPr>
            </a:lvl3pPr>
            <a:lvl4pPr marL="1600200" indent="-228600">
              <a:defRPr sz="2400" b="1">
                <a:solidFill>
                  <a:schemeClr val="tx1"/>
                </a:solidFill>
                <a:latin typeface="Times New Roman" panose="02020603050405020304" pitchFamily="18" charset="0"/>
                <a:cs typeface="Times New Roman" panose="02020603050405020304" pitchFamily="18" charset="0"/>
              </a:defRPr>
            </a:lvl4pPr>
            <a:lvl5pPr marL="2057400" indent="-228600">
              <a:defRPr sz="2400" b="1">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cs typeface="Times New Roman" panose="02020603050405020304" pitchFamily="18" charset="0"/>
              </a:defRPr>
            </a:lvl9pPr>
          </a:lstStyle>
          <a:p>
            <a:pPr algn="ctr" eaLnBrk="1" hangingPunct="1"/>
            <a:r>
              <a:rPr lang="it-CH" altLang="en-US" sz="3000" dirty="0"/>
              <a:t>II. HỌC THUYẾT TIẾN HÓA ĐACUYN</a:t>
            </a:r>
            <a:endParaRPr lang="en-US" altLang="en-US" sz="300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Title 1">
            <a:extLst>
              <a:ext uri="{FF2B5EF4-FFF2-40B4-BE49-F238E27FC236}">
                <a16:creationId xmlns:a16="http://schemas.microsoft.com/office/drawing/2014/main" id="{3FDAFB75-1367-45FB-92C5-FF2B380B6C84}"/>
              </a:ext>
            </a:extLst>
          </p:cNvPr>
          <p:cNvSpPr>
            <a:spLocks noGrp="1"/>
          </p:cNvSpPr>
          <p:nvPr>
            <p:ph type="title"/>
          </p:nvPr>
        </p:nvSpPr>
        <p:spPr/>
        <p:txBody>
          <a:bodyPr/>
          <a:lstStyle/>
          <a:p>
            <a:pPr eaLnBrk="1" hangingPunct="1"/>
            <a:endParaRPr lang="vi-VN" altLang="en-US"/>
          </a:p>
        </p:txBody>
      </p:sp>
      <p:sp>
        <p:nvSpPr>
          <p:cNvPr id="95235" name="Content Placeholder 4">
            <a:extLst>
              <a:ext uri="{FF2B5EF4-FFF2-40B4-BE49-F238E27FC236}">
                <a16:creationId xmlns:a16="http://schemas.microsoft.com/office/drawing/2014/main" id="{BEB95888-E1A3-4C96-BCE0-F343EB72AEC1}"/>
              </a:ext>
            </a:extLst>
          </p:cNvPr>
          <p:cNvSpPr>
            <a:spLocks noGrp="1"/>
          </p:cNvSpPr>
          <p:nvPr>
            <p:ph idx="1"/>
          </p:nvPr>
        </p:nvSpPr>
        <p:spPr/>
        <p:txBody>
          <a:bodyPr/>
          <a:lstStyle/>
          <a:p>
            <a:pPr eaLnBrk="1" hangingPunct="1"/>
            <a:endParaRPr lang="vi-VN" altLang="en-US"/>
          </a:p>
        </p:txBody>
      </p:sp>
      <p:pic>
        <p:nvPicPr>
          <p:cNvPr id="1026" name="Picture 2" descr="D:\SINH HỌC\năm 4\kì 1\pp 12\BAI 25\IMG\12.png">
            <a:extLst>
              <a:ext uri="{FF2B5EF4-FFF2-40B4-BE49-F238E27FC236}">
                <a16:creationId xmlns:a16="http://schemas.microsoft.com/office/drawing/2014/main" id="{CF29CEE5-7FDD-45DA-A06F-8FA92D33109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8092"/>
            <a:ext cx="9144000" cy="662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5237" name="Slide Number Placeholder 5">
            <a:extLst>
              <a:ext uri="{FF2B5EF4-FFF2-40B4-BE49-F238E27FC236}">
                <a16:creationId xmlns:a16="http://schemas.microsoft.com/office/drawing/2014/main" id="{7E2B87D7-42D8-4A21-906C-64FDAFB6D0C6}"/>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fld id="{ECDD1DCB-E7BB-4F81-8345-1298E0E18806}" type="slidenum">
              <a:rPr lang="en-US" altLang="en-US" sz="1200">
                <a:solidFill>
                  <a:srgbClr val="000000"/>
                </a:solidFill>
                <a:latin typeface="Calibri" panose="020F0502020204030204" pitchFamily="34" charset="0"/>
              </a:rPr>
              <a:pPr eaLnBrk="1" hangingPunct="1">
                <a:spcBef>
                  <a:spcPct val="0"/>
                </a:spcBef>
                <a:buFontTx/>
                <a:buNone/>
              </a:pPr>
              <a:t>28</a:t>
            </a:fld>
            <a:endParaRPr lang="en-US" altLang="en-US" sz="1200">
              <a:solidFill>
                <a:srgbClr val="000000"/>
              </a:solidFill>
              <a:latin typeface="Calibri" panose="020F05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6"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barn(inHorizontal)">
                                      <p:cBhvr>
                                        <p:cTn id="7"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8306" name="Picture 8" descr="viewer (1).jpg">
            <a:extLst>
              <a:ext uri="{FF2B5EF4-FFF2-40B4-BE49-F238E27FC236}">
                <a16:creationId xmlns:a16="http://schemas.microsoft.com/office/drawing/2014/main" id="{D01D118D-0F23-4E69-B2F2-A0F7FAB74929}"/>
              </a:ext>
            </a:extLst>
          </p:cNvPr>
          <p:cNvPicPr>
            <a:picLocks noChangeAspect="1"/>
          </p:cNvPicPr>
          <p:nvPr/>
        </p:nvPicPr>
        <p:blipFill>
          <a:blip r:embed="rId3">
            <a:extLst>
              <a:ext uri="{28A0092B-C50C-407E-A947-70E740481C1C}">
                <a14:useLocalDpi xmlns:a14="http://schemas.microsoft.com/office/drawing/2010/main" val="0"/>
              </a:ext>
            </a:extLst>
          </a:blip>
          <a:srcRect t="50000"/>
          <a:stretch>
            <a:fillRect/>
          </a:stretch>
        </p:blipFill>
        <p:spPr bwMode="auto">
          <a:xfrm>
            <a:off x="0" y="1306513"/>
            <a:ext cx="9064625" cy="5551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8307" name="Slide Number Placeholder 1">
            <a:extLst>
              <a:ext uri="{FF2B5EF4-FFF2-40B4-BE49-F238E27FC236}">
                <a16:creationId xmlns:a16="http://schemas.microsoft.com/office/drawing/2014/main" id="{673B33AA-4262-4C97-84B1-7094BA33F8B6}"/>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imes New Roman" panose="02020603050405020304" pitchFamily="18" charset="0"/>
                <a:cs typeface="Times New Roman" panose="02020603050405020304" pitchFamily="18" charset="0"/>
              </a:defRPr>
            </a:lvl1pPr>
            <a:lvl2pPr marL="742950" indent="-285750">
              <a:defRPr sz="2400" b="1">
                <a:solidFill>
                  <a:schemeClr val="tx1"/>
                </a:solidFill>
                <a:latin typeface="Times New Roman" panose="02020603050405020304" pitchFamily="18" charset="0"/>
                <a:cs typeface="Times New Roman" panose="02020603050405020304" pitchFamily="18" charset="0"/>
              </a:defRPr>
            </a:lvl2pPr>
            <a:lvl3pPr marL="1143000" indent="-228600">
              <a:defRPr sz="2400" b="1">
                <a:solidFill>
                  <a:schemeClr val="tx1"/>
                </a:solidFill>
                <a:latin typeface="Times New Roman" panose="02020603050405020304" pitchFamily="18" charset="0"/>
                <a:cs typeface="Times New Roman" panose="02020603050405020304" pitchFamily="18" charset="0"/>
              </a:defRPr>
            </a:lvl3pPr>
            <a:lvl4pPr marL="1600200" indent="-228600">
              <a:defRPr sz="2400" b="1">
                <a:solidFill>
                  <a:schemeClr val="tx1"/>
                </a:solidFill>
                <a:latin typeface="Times New Roman" panose="02020603050405020304" pitchFamily="18" charset="0"/>
                <a:cs typeface="Times New Roman" panose="02020603050405020304" pitchFamily="18" charset="0"/>
              </a:defRPr>
            </a:lvl4pPr>
            <a:lvl5pPr marL="2057400" indent="-228600">
              <a:defRPr sz="2400" b="1">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cs typeface="Times New Roman" panose="02020603050405020304" pitchFamily="18" charset="0"/>
              </a:defRPr>
            </a:lvl9pPr>
          </a:lstStyle>
          <a:p>
            <a:fld id="{949085E3-ABBA-4A22-941B-AA056D128EE8}" type="slidenum">
              <a:rPr lang="en-US" altLang="en-US" sz="900">
                <a:solidFill>
                  <a:srgbClr val="898989"/>
                </a:solidFill>
              </a:rPr>
              <a:pPr/>
              <a:t>29</a:t>
            </a:fld>
            <a:endParaRPr lang="en-US" altLang="en-US" sz="900">
              <a:solidFill>
                <a:srgbClr val="898989"/>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61" name="Picture 4">
            <a:extLst>
              <a:ext uri="{FF2B5EF4-FFF2-40B4-BE49-F238E27FC236}">
                <a16:creationId xmlns:a16="http://schemas.microsoft.com/office/drawing/2014/main" id="{A96B0BEA-330E-4004-A6F3-53AE7A732F0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99000" y="1350963"/>
            <a:ext cx="3454400" cy="429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2" name="Picture 5">
            <a:extLst>
              <a:ext uri="{FF2B5EF4-FFF2-40B4-BE49-F238E27FC236}">
                <a16:creationId xmlns:a16="http://schemas.microsoft.com/office/drawing/2014/main" id="{A0A612FD-B109-40D5-8614-FC7DDAE8112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0" y="1338263"/>
            <a:ext cx="3557588" cy="4233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63" name="Line 6">
            <a:extLst>
              <a:ext uri="{FF2B5EF4-FFF2-40B4-BE49-F238E27FC236}">
                <a16:creationId xmlns:a16="http://schemas.microsoft.com/office/drawing/2014/main" id="{5C99BFF4-66A7-4365-AC6F-1F2EEE19F3E1}"/>
              </a:ext>
            </a:extLst>
          </p:cNvPr>
          <p:cNvSpPr>
            <a:spLocks noChangeShapeType="1"/>
          </p:cNvSpPr>
          <p:nvPr/>
        </p:nvSpPr>
        <p:spPr bwMode="auto">
          <a:xfrm flipH="1">
            <a:off x="1851025" y="5148263"/>
            <a:ext cx="206375" cy="852487"/>
          </a:xfrm>
          <a:prstGeom prst="line">
            <a:avLst/>
          </a:prstGeom>
          <a:noFill/>
          <a:ln w="76200">
            <a:solidFill>
              <a:srgbClr val="FF3300"/>
            </a:solidFill>
            <a:round/>
            <a:headEnd/>
            <a:tailEnd type="triangle" w="med" len="med"/>
          </a:ln>
          <a:extLst>
            <a:ext uri="{909E8E84-426E-40DD-AFC4-6F175D3DCCD1}">
              <a14:hiddenFill xmlns:a14="http://schemas.microsoft.com/office/drawing/2010/main">
                <a:noFill/>
              </a14:hiddenFill>
            </a:ext>
          </a:extLst>
        </p:spPr>
        <p:txBody>
          <a:bodyPr lIns="80010" tIns="40005" rIns="80010" bIns="40005"/>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
        <p:nvSpPr>
          <p:cNvPr id="45064" name="Text Box 7">
            <a:extLst>
              <a:ext uri="{FF2B5EF4-FFF2-40B4-BE49-F238E27FC236}">
                <a16:creationId xmlns:a16="http://schemas.microsoft.com/office/drawing/2014/main" id="{7DD30429-EAE9-4029-AF21-28DC32A17EDF}"/>
              </a:ext>
            </a:extLst>
          </p:cNvPr>
          <p:cNvSpPr txBox="1">
            <a:spLocks noChangeArrowheads="1"/>
          </p:cNvSpPr>
          <p:nvPr/>
        </p:nvSpPr>
        <p:spPr bwMode="auto">
          <a:xfrm>
            <a:off x="152400" y="5853113"/>
            <a:ext cx="33242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2" tIns="45707" rIns="91412" bIns="45707">
            <a:spAutoFit/>
          </a:bodyPr>
          <a:lstStyle>
            <a:lvl1pPr defTabSz="1044575">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1044575">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1044575">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1044575">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1044575">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104457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104457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104457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104457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1044575" rtl="0" eaLnBrk="1" fontAlgn="base" latinLnBrk="0" hangingPunct="1">
              <a:lnSpc>
                <a:spcPct val="100000"/>
              </a:lnSpc>
              <a:spcBef>
                <a:spcPct val="50000"/>
              </a:spcBef>
              <a:spcAft>
                <a:spcPct val="0"/>
              </a:spcAft>
              <a:buClrTx/>
              <a:buSzTx/>
              <a:buFontTx/>
              <a:buNone/>
              <a:tabLst/>
              <a:defRPr/>
            </a:pPr>
            <a:r>
              <a:rPr kumimoji="0" lang="en-US" altLang="en-US" sz="2400" b="1" i="0" u="none" strike="noStrike" kern="1200" cap="none" spc="0" normalizeH="0" baseline="0" noProof="0">
                <a:ln>
                  <a:noFill/>
                </a:ln>
                <a:solidFill>
                  <a:srgbClr val="0000CC"/>
                </a:solidFill>
                <a:effectLst/>
                <a:uLnTx/>
                <a:uFillTx/>
                <a:latin typeface=".VnTime" panose="020B7200000000000000" pitchFamily="34" charset="0"/>
                <a:ea typeface="+mn-ea"/>
                <a:cs typeface="Arial" panose="020B0604020202020204" pitchFamily="34" charset="0"/>
              </a:rPr>
              <a:t>GAI XƯƠNG RỒNG</a:t>
            </a:r>
            <a:endParaRPr kumimoji="0" lang="en-US" altLang="en-US" sz="2800" b="1" i="0" u="none" strike="noStrike" kern="1200" cap="none" spc="0" normalizeH="0" baseline="0" noProof="0">
              <a:ln>
                <a:noFill/>
              </a:ln>
              <a:solidFill>
                <a:srgbClr val="0000CC"/>
              </a:solidFill>
              <a:effectLst/>
              <a:uLnTx/>
              <a:uFillTx/>
              <a:latin typeface=".VnTime" panose="020B7200000000000000" pitchFamily="34" charset="0"/>
              <a:ea typeface="+mn-ea"/>
              <a:cs typeface="Arial" panose="020B0604020202020204" pitchFamily="34" charset="0"/>
            </a:endParaRPr>
          </a:p>
        </p:txBody>
      </p:sp>
      <p:sp>
        <p:nvSpPr>
          <p:cNvPr id="45065" name="Text Box 8">
            <a:extLst>
              <a:ext uri="{FF2B5EF4-FFF2-40B4-BE49-F238E27FC236}">
                <a16:creationId xmlns:a16="http://schemas.microsoft.com/office/drawing/2014/main" id="{845561FE-AD67-478E-A1CA-3E93DF14151C}"/>
              </a:ext>
            </a:extLst>
          </p:cNvPr>
          <p:cNvSpPr txBox="1">
            <a:spLocks noChangeArrowheads="1"/>
          </p:cNvSpPr>
          <p:nvPr/>
        </p:nvSpPr>
        <p:spPr bwMode="auto">
          <a:xfrm>
            <a:off x="4495800" y="5853113"/>
            <a:ext cx="44958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2" tIns="45707" rIns="91412" bIns="45707">
            <a:spAutoFit/>
          </a:bodyPr>
          <a:lstStyle>
            <a:lvl1pPr defTabSz="1044575">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1044575">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1044575">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1044575">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1044575">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104457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104457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104457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104457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1044575" rtl="0" eaLnBrk="1" fontAlgn="base" latinLnBrk="0" hangingPunct="1">
              <a:lnSpc>
                <a:spcPct val="100000"/>
              </a:lnSpc>
              <a:spcBef>
                <a:spcPct val="50000"/>
              </a:spcBef>
              <a:spcAft>
                <a:spcPct val="0"/>
              </a:spcAft>
              <a:buClrTx/>
              <a:buSzTx/>
              <a:buFontTx/>
              <a:buNone/>
              <a:tabLst/>
              <a:defRPr/>
            </a:pPr>
            <a:r>
              <a:rPr kumimoji="0" lang="en-US" altLang="en-US" sz="2400" b="1" i="0" u="none" strike="noStrike" kern="1200" cap="none" spc="0" normalizeH="0" baseline="0" noProof="0" dirty="0">
                <a:ln>
                  <a:noFill/>
                </a:ln>
                <a:solidFill>
                  <a:srgbClr val="0000CC"/>
                </a:solidFill>
                <a:effectLst/>
                <a:uLnTx/>
                <a:uFillTx/>
                <a:latin typeface=".VnTime" panose="020B7200000000000000" pitchFamily="34" charset="0"/>
                <a:ea typeface="+mn-ea"/>
                <a:cs typeface="Arial" panose="020B0604020202020204" pitchFamily="34" charset="0"/>
              </a:rPr>
              <a:t>TUA CUỐN ĐẬU HÀ LAN</a:t>
            </a:r>
          </a:p>
        </p:txBody>
      </p:sp>
      <p:sp>
        <p:nvSpPr>
          <p:cNvPr id="45066" name="Line 9">
            <a:extLst>
              <a:ext uri="{FF2B5EF4-FFF2-40B4-BE49-F238E27FC236}">
                <a16:creationId xmlns:a16="http://schemas.microsoft.com/office/drawing/2014/main" id="{9AB3402C-1969-4B03-912D-37D9BAB0D4F3}"/>
              </a:ext>
            </a:extLst>
          </p:cNvPr>
          <p:cNvSpPr>
            <a:spLocks noChangeShapeType="1"/>
          </p:cNvSpPr>
          <p:nvPr/>
        </p:nvSpPr>
        <p:spPr bwMode="auto">
          <a:xfrm>
            <a:off x="5137150" y="5000625"/>
            <a:ext cx="263525" cy="928688"/>
          </a:xfrm>
          <a:prstGeom prst="line">
            <a:avLst/>
          </a:prstGeom>
          <a:noFill/>
          <a:ln w="76200">
            <a:solidFill>
              <a:srgbClr val="FF3300"/>
            </a:solidFill>
            <a:round/>
            <a:headEnd/>
            <a:tailEnd type="triangle" w="med" len="med"/>
          </a:ln>
          <a:extLst>
            <a:ext uri="{909E8E84-426E-40DD-AFC4-6F175D3DCCD1}">
              <a14:hiddenFill xmlns:a14="http://schemas.microsoft.com/office/drawing/2010/main">
                <a:noFill/>
              </a14:hiddenFill>
            </a:ext>
          </a:extLst>
        </p:spPr>
        <p:txBody>
          <a:bodyPr lIns="80010" tIns="40005" rIns="80010" bIns="40005"/>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
        <p:nvSpPr>
          <p:cNvPr id="45067" name="Oval 27">
            <a:extLst>
              <a:ext uri="{FF2B5EF4-FFF2-40B4-BE49-F238E27FC236}">
                <a16:creationId xmlns:a16="http://schemas.microsoft.com/office/drawing/2014/main" id="{B1488922-A69B-490E-A81B-9905E82C55A2}"/>
              </a:ext>
            </a:extLst>
          </p:cNvPr>
          <p:cNvSpPr>
            <a:spLocks noChangeArrowheads="1"/>
          </p:cNvSpPr>
          <p:nvPr/>
        </p:nvSpPr>
        <p:spPr bwMode="auto">
          <a:xfrm>
            <a:off x="4699000" y="4446588"/>
            <a:ext cx="876300" cy="554037"/>
          </a:xfrm>
          <a:prstGeom prst="ellipse">
            <a:avLst/>
          </a:prstGeom>
          <a:noFill/>
          <a:ln w="2857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lIns="91436" tIns="45718" rIns="91436" bIns="45718" anchor="ctr"/>
          <a:lstStyle>
            <a:lvl1pPr defTabSz="912813">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912813">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912813">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912813">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912813">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9128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9128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9128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9128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2813" rtl="0" eaLnBrk="1" fontAlgn="base" latinLnBrk="0" hangingPunct="1">
              <a:lnSpc>
                <a:spcPct val="100000"/>
              </a:lnSpc>
              <a:spcBef>
                <a:spcPct val="0"/>
              </a:spcBef>
              <a:spcAft>
                <a:spcPct val="0"/>
              </a:spcAft>
              <a:buClrTx/>
              <a:buSzTx/>
              <a:buFontTx/>
              <a:buNone/>
              <a:tabLst/>
              <a:defRPr/>
            </a:pPr>
            <a:endParaRPr kumimoji="0" lang="vi-VN" altLang="en-US" sz="2800" b="0" i="0" u="none" strike="noStrike" kern="1200" cap="none" spc="0" normalizeH="0" baseline="0" noProof="0">
              <a:ln>
                <a:noFill/>
              </a:ln>
              <a:solidFill>
                <a:srgbClr val="FF0000"/>
              </a:solidFill>
              <a:effectLst/>
              <a:uLnTx/>
              <a:uFillTx/>
              <a:latin typeface="Calibri" panose="020F0502020204030204" pitchFamily="34" charset="0"/>
              <a:ea typeface="+mn-ea"/>
              <a:cs typeface="Arial" panose="020B0604020202020204" pitchFamily="34" charset="0"/>
            </a:endParaRPr>
          </a:p>
        </p:txBody>
      </p:sp>
      <p:sp>
        <p:nvSpPr>
          <p:cNvPr id="10252" name="TextBox 11">
            <a:extLst>
              <a:ext uri="{FF2B5EF4-FFF2-40B4-BE49-F238E27FC236}">
                <a16:creationId xmlns:a16="http://schemas.microsoft.com/office/drawing/2014/main" id="{37C73753-3F14-4A4B-BAC2-0D11321049E3}"/>
              </a:ext>
            </a:extLst>
          </p:cNvPr>
          <p:cNvSpPr txBox="1">
            <a:spLocks noChangeArrowheads="1"/>
          </p:cNvSpPr>
          <p:nvPr/>
        </p:nvSpPr>
        <p:spPr bwMode="auto">
          <a:xfrm>
            <a:off x="1143000" y="6396038"/>
            <a:ext cx="64008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400" b="1" i="0" u="none" strike="noStrike" kern="1200" cap="none" spc="0" normalizeH="0" baseline="0" noProof="0">
                <a:ln>
                  <a:noFill/>
                </a:ln>
                <a:solidFill>
                  <a:srgbClr val="FF0066"/>
                </a:solidFill>
                <a:effectLst/>
                <a:uLnTx/>
                <a:uFillTx/>
                <a:latin typeface="Times New Roman" panose="02020603050405020304" pitchFamily="18" charset="0"/>
                <a:ea typeface="+mn-ea"/>
                <a:cs typeface="Times New Roman" panose="02020603050405020304" pitchFamily="18" charset="0"/>
              </a:rPr>
              <a:t>Là biến dạng của lá</a:t>
            </a:r>
          </a:p>
        </p:txBody>
      </p:sp>
      <p:sp>
        <p:nvSpPr>
          <p:cNvPr id="45069" name="Oval 27">
            <a:extLst>
              <a:ext uri="{FF2B5EF4-FFF2-40B4-BE49-F238E27FC236}">
                <a16:creationId xmlns:a16="http://schemas.microsoft.com/office/drawing/2014/main" id="{60C24CAF-DCDE-4F13-AACA-446D12B8A4DA}"/>
              </a:ext>
            </a:extLst>
          </p:cNvPr>
          <p:cNvSpPr>
            <a:spLocks noChangeArrowheads="1"/>
          </p:cNvSpPr>
          <p:nvPr/>
        </p:nvSpPr>
        <p:spPr bwMode="auto">
          <a:xfrm>
            <a:off x="1676400" y="4598988"/>
            <a:ext cx="876300" cy="554037"/>
          </a:xfrm>
          <a:prstGeom prst="ellipse">
            <a:avLst/>
          </a:prstGeom>
          <a:noFill/>
          <a:ln w="2857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lIns="91436" tIns="45718" rIns="91436" bIns="45718" anchor="ctr"/>
          <a:lstStyle>
            <a:lvl1pPr defTabSz="912813">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912813">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912813">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912813">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912813">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9128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9128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9128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9128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2813" rtl="0" eaLnBrk="1" fontAlgn="base" latinLnBrk="0" hangingPunct="1">
              <a:lnSpc>
                <a:spcPct val="100000"/>
              </a:lnSpc>
              <a:spcBef>
                <a:spcPct val="0"/>
              </a:spcBef>
              <a:spcAft>
                <a:spcPct val="0"/>
              </a:spcAft>
              <a:buClrTx/>
              <a:buSzTx/>
              <a:buFontTx/>
              <a:buNone/>
              <a:tabLst/>
              <a:defRPr/>
            </a:pPr>
            <a:endParaRPr kumimoji="0" lang="vi-VN" altLang="en-US" sz="2800" b="0" i="0" u="none" strike="noStrike" kern="1200" cap="none" spc="0" normalizeH="0" baseline="0" noProof="0">
              <a:ln>
                <a:noFill/>
              </a:ln>
              <a:solidFill>
                <a:srgbClr val="FF0000"/>
              </a:solidFill>
              <a:effectLst/>
              <a:uLnTx/>
              <a:uFillTx/>
              <a:latin typeface="Calibri" panose="020F0502020204030204" pitchFamily="34" charset="0"/>
              <a:ea typeface="+mn-ea"/>
              <a:cs typeface="Arial" panose="020B0604020202020204" pitchFamily="34" charset="0"/>
            </a:endParaRPr>
          </a:p>
        </p:txBody>
      </p:sp>
      <p:sp>
        <p:nvSpPr>
          <p:cNvPr id="5" name="Left-Right Arrow 4">
            <a:extLst>
              <a:ext uri="{FF2B5EF4-FFF2-40B4-BE49-F238E27FC236}">
                <a16:creationId xmlns:a16="http://schemas.microsoft.com/office/drawing/2014/main" id="{5B582649-976C-4A6A-857E-40C80C7C49D6}"/>
              </a:ext>
            </a:extLst>
          </p:cNvPr>
          <p:cNvSpPr/>
          <p:nvPr/>
        </p:nvSpPr>
        <p:spPr>
          <a:xfrm>
            <a:off x="3214688" y="6019800"/>
            <a:ext cx="1738312" cy="185738"/>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8" name="Hộp Văn bản 1">
            <a:extLst>
              <a:ext uri="{FF2B5EF4-FFF2-40B4-BE49-F238E27FC236}">
                <a16:creationId xmlns:a16="http://schemas.microsoft.com/office/drawing/2014/main" id="{35F830AB-7B83-4A71-B2D1-80281698532C}"/>
              </a:ext>
            </a:extLst>
          </p:cNvPr>
          <p:cNvSpPr txBox="1"/>
          <p:nvPr/>
        </p:nvSpPr>
        <p:spPr>
          <a:xfrm>
            <a:off x="2730500" y="118068"/>
            <a:ext cx="3822699" cy="584775"/>
          </a:xfrm>
          <a:prstGeom prst="rect">
            <a:avLst/>
          </a:prstGeom>
          <a:ln w="34925">
            <a:solidFill>
              <a:schemeClr val="accent4">
                <a:lumMod val="75000"/>
              </a:schemeClr>
            </a:solidFill>
          </a:ln>
        </p:spPr>
        <p:style>
          <a:lnRef idx="2">
            <a:schemeClr val="accent5"/>
          </a:lnRef>
          <a:fillRef idx="1">
            <a:schemeClr val="lt1"/>
          </a:fillRef>
          <a:effectRef idx="0">
            <a:schemeClr val="accent5"/>
          </a:effectRef>
          <a:fontRef idx="minor">
            <a:schemeClr val="dk1"/>
          </a:fontRef>
        </p:style>
        <p:txBody>
          <a:bodyPr wrap="square">
            <a:spAutoFit/>
          </a:bodyPr>
          <a:lstStyle/>
          <a:p>
            <a:pPr algn="ctr">
              <a:defRPr/>
            </a:pPr>
            <a:r>
              <a:rPr lang="en-US" sz="3200" b="1" dirty="0">
                <a:solidFill>
                  <a:srgbClr val="0000FF"/>
                </a:solidFill>
                <a:latin typeface="Times New Roman" panose="02020603050405020304" pitchFamily="18" charset="0"/>
                <a:cs typeface="Times New Roman" panose="02020603050405020304" pitchFamily="18" charset="0"/>
              </a:rPr>
              <a:t>KIỂM TRA BÀI CŨ</a:t>
            </a:r>
            <a:endParaRPr lang="vi-VN" sz="3200" b="1" dirty="0">
              <a:solidFill>
                <a:srgbClr val="0000FF"/>
              </a:solidFill>
              <a:latin typeface="Times New Roman" panose="02020603050405020304" pitchFamily="18" charset="0"/>
              <a:cs typeface="Times New Roman" panose="02020603050405020304" pitchFamily="18" charset="0"/>
            </a:endParaRPr>
          </a:p>
        </p:txBody>
      </p:sp>
      <p:sp>
        <p:nvSpPr>
          <p:cNvPr id="19" name="TextBox 5">
            <a:extLst>
              <a:ext uri="{FF2B5EF4-FFF2-40B4-BE49-F238E27FC236}">
                <a16:creationId xmlns:a16="http://schemas.microsoft.com/office/drawing/2014/main" id="{1283137D-DE3F-4E0C-9CAE-2A88A6F6A7E4}"/>
              </a:ext>
            </a:extLst>
          </p:cNvPr>
          <p:cNvSpPr txBox="1">
            <a:spLocks noChangeArrowheads="1"/>
          </p:cNvSpPr>
          <p:nvPr/>
        </p:nvSpPr>
        <p:spPr bwMode="auto">
          <a:xfrm>
            <a:off x="2341561" y="682814"/>
            <a:ext cx="460057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800" b="1" i="0" u="none" strike="noStrike" kern="1200" cap="none" spc="0" normalizeH="0" baseline="0" noProof="0" dirty="0" err="1">
                <a:ln>
                  <a:noFill/>
                </a:ln>
                <a:solidFill>
                  <a:srgbClr val="FF3300"/>
                </a:solidFill>
                <a:effectLst/>
                <a:uLnTx/>
                <a:uFillTx/>
                <a:latin typeface="Times New Roman" panose="02020603050405020304" pitchFamily="18" charset="0"/>
              </a:rPr>
              <a:t>Cơ</a:t>
            </a:r>
            <a:r>
              <a:rPr kumimoji="0" lang="en-US" altLang="en-US" sz="2800" b="1" i="0" u="none" strike="noStrike" kern="1200" cap="none" spc="0" normalizeH="0" baseline="0" noProof="0" dirty="0">
                <a:ln>
                  <a:noFill/>
                </a:ln>
                <a:solidFill>
                  <a:srgbClr val="FF3300"/>
                </a:solidFill>
                <a:effectLst/>
                <a:uLnTx/>
                <a:uFillTx/>
                <a:latin typeface="Times New Roman" panose="02020603050405020304" pitchFamily="18" charset="0"/>
              </a:rPr>
              <a:t> </a:t>
            </a:r>
            <a:r>
              <a:rPr kumimoji="0" lang="en-US" altLang="en-US" sz="2800" b="1" i="0" u="none" strike="noStrike" kern="1200" cap="none" spc="0" normalizeH="0" baseline="0" noProof="0" dirty="0" err="1">
                <a:ln>
                  <a:noFill/>
                </a:ln>
                <a:solidFill>
                  <a:srgbClr val="FF3300"/>
                </a:solidFill>
                <a:effectLst/>
                <a:uLnTx/>
                <a:uFillTx/>
                <a:latin typeface="Times New Roman" panose="02020603050405020304" pitchFamily="18" charset="0"/>
              </a:rPr>
              <a:t>quan</a:t>
            </a:r>
            <a:r>
              <a:rPr kumimoji="0" lang="en-US" altLang="en-US" sz="2800" b="1" i="0" u="none" strike="noStrike" kern="1200" cap="none" spc="0" normalizeH="0" baseline="0" noProof="0" dirty="0">
                <a:ln>
                  <a:noFill/>
                </a:ln>
                <a:solidFill>
                  <a:srgbClr val="FF3300"/>
                </a:solidFill>
                <a:effectLst/>
                <a:uLnTx/>
                <a:uFillTx/>
                <a:latin typeface="Times New Roman" panose="02020603050405020304" pitchFamily="18" charset="0"/>
              </a:rPr>
              <a:t> </a:t>
            </a:r>
            <a:r>
              <a:rPr lang="en-US" altLang="en-US" sz="2800" noProof="0" dirty="0" err="1">
                <a:solidFill>
                  <a:srgbClr val="FF3300"/>
                </a:solidFill>
                <a:latin typeface="Times New Roman" panose="02020603050405020304" pitchFamily="18" charset="0"/>
              </a:rPr>
              <a:t>tương</a:t>
            </a:r>
            <a:r>
              <a:rPr lang="en-US" altLang="en-US" sz="2800" noProof="0" dirty="0">
                <a:solidFill>
                  <a:srgbClr val="FF3300"/>
                </a:solidFill>
                <a:latin typeface="Times New Roman" panose="02020603050405020304" pitchFamily="18" charset="0"/>
              </a:rPr>
              <a:t> </a:t>
            </a:r>
            <a:r>
              <a:rPr lang="en-US" altLang="en-US" sz="2800" noProof="0" dirty="0" err="1">
                <a:solidFill>
                  <a:srgbClr val="FF3300"/>
                </a:solidFill>
                <a:latin typeface="Times New Roman" panose="02020603050405020304" pitchFamily="18" charset="0"/>
              </a:rPr>
              <a:t>đồng</a:t>
            </a:r>
            <a:endParaRPr kumimoji="0" lang="en-US" altLang="en-US" sz="2800" b="1" i="0" u="none" strike="noStrike" kern="1200" cap="none" spc="0" normalizeH="0" baseline="0" noProof="0" dirty="0">
              <a:ln>
                <a:noFill/>
              </a:ln>
              <a:solidFill>
                <a:srgbClr val="FF3300"/>
              </a:solidFill>
              <a:effectLst/>
              <a:uLnTx/>
              <a:uFillTx/>
              <a:latin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252"/>
                                        </p:tgtEl>
                                        <p:attrNameLst>
                                          <p:attrName>style.visibility</p:attrName>
                                        </p:attrNameLst>
                                      </p:cBhvr>
                                      <p:to>
                                        <p:strVal val="visible"/>
                                      </p:to>
                                    </p:set>
                                    <p:animEffect transition="in" filter="wipe(down)">
                                      <p:cBhvr>
                                        <p:cTn id="7" dur="500"/>
                                        <p:tgtEl>
                                          <p:spTgt spid="1025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52" grpId="0"/>
      <p:bldP spid="19"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87AA799-BB8E-41E0-9B71-C6268C93A84F}"/>
              </a:ext>
            </a:extLst>
          </p:cNvPr>
          <p:cNvSpPr>
            <a:spLocks noGrp="1"/>
          </p:cNvSpPr>
          <p:nvPr>
            <p:ph idx="1"/>
          </p:nvPr>
        </p:nvSpPr>
        <p:spPr>
          <a:xfrm>
            <a:off x="504825" y="777875"/>
            <a:ext cx="8134350" cy="5943600"/>
          </a:xfrm>
        </p:spPr>
        <p:txBody>
          <a:bodyPr rtlCol="0">
            <a:noAutofit/>
          </a:bodyPr>
          <a:lstStyle/>
          <a:p>
            <a:pPr marL="0" indent="0" algn="just" eaLnBrk="1" hangingPunct="1">
              <a:lnSpc>
                <a:spcPct val="100000"/>
              </a:lnSpc>
              <a:spcBef>
                <a:spcPts val="0"/>
              </a:spcBef>
              <a:buFont typeface="Arial" panose="020B0604020202020204" pitchFamily="34" charset="0"/>
              <a:buNone/>
              <a:defRPr/>
            </a:pPr>
            <a:r>
              <a:rPr lang="en-US" sz="2800" b="1" dirty="0">
                <a:solidFill>
                  <a:srgbClr val="F23B1C"/>
                </a:solidFill>
                <a:latin typeface="Times New Roman" panose="02020603050405020304" pitchFamily="18" charset="0"/>
                <a:cs typeface="Times New Roman" panose="02020603050405020304" pitchFamily="18" charset="0"/>
              </a:rPr>
              <a:t>3</a:t>
            </a:r>
            <a:r>
              <a:rPr lang="vi-VN" sz="2800" b="1" dirty="0">
                <a:solidFill>
                  <a:srgbClr val="F23B1C"/>
                </a:solidFill>
                <a:latin typeface="Times New Roman" panose="02020603050405020304" pitchFamily="18" charset="0"/>
                <a:cs typeface="Times New Roman" panose="02020603050405020304" pitchFamily="18" charset="0"/>
              </a:rPr>
              <a:t>. Đánh giá</a:t>
            </a:r>
            <a:endParaRPr lang="vi-VN" sz="2800" dirty="0">
              <a:solidFill>
                <a:srgbClr val="F23B1C"/>
              </a:solidFill>
              <a:latin typeface="Times New Roman" panose="02020603050405020304" pitchFamily="18" charset="0"/>
              <a:cs typeface="Times New Roman" panose="02020603050405020304" pitchFamily="18" charset="0"/>
            </a:endParaRPr>
          </a:p>
          <a:p>
            <a:pPr marL="0" indent="0" algn="just" eaLnBrk="1" hangingPunct="1">
              <a:lnSpc>
                <a:spcPct val="100000"/>
              </a:lnSpc>
              <a:spcBef>
                <a:spcPts val="0"/>
              </a:spcBef>
              <a:buFont typeface="Arial" panose="020B0604020202020204" pitchFamily="34" charset="0"/>
              <a:buNone/>
              <a:defRPr/>
            </a:pPr>
            <a:r>
              <a:rPr lang="vi-VN" sz="2800" b="1" dirty="0">
                <a:solidFill>
                  <a:srgbClr val="F23B1C"/>
                </a:solidFill>
                <a:latin typeface="Times New Roman" panose="02020603050405020304" pitchFamily="18" charset="0"/>
                <a:cs typeface="Times New Roman" panose="02020603050405020304" pitchFamily="18" charset="0"/>
              </a:rPr>
              <a:t>    </a:t>
            </a:r>
            <a:r>
              <a:rPr lang="en-US" sz="2800" b="1" dirty="0">
                <a:solidFill>
                  <a:srgbClr val="F23B1C"/>
                </a:solidFill>
                <a:latin typeface="Times New Roman" panose="02020603050405020304" pitchFamily="18" charset="0"/>
                <a:cs typeface="Times New Roman" panose="02020603050405020304" pitchFamily="18" charset="0"/>
              </a:rPr>
              <a:t>a</a:t>
            </a:r>
            <a:r>
              <a:rPr lang="vi-VN" sz="2800" b="1" dirty="0">
                <a:solidFill>
                  <a:srgbClr val="F23B1C"/>
                </a:solidFill>
                <a:latin typeface="Times New Roman" panose="02020603050405020304" pitchFamily="18" charset="0"/>
                <a:cs typeface="Times New Roman" panose="02020603050405020304" pitchFamily="18" charset="0"/>
              </a:rPr>
              <a:t>. Ưu điểm</a:t>
            </a:r>
            <a:endParaRPr lang="vi-VN" sz="2800" dirty="0">
              <a:solidFill>
                <a:srgbClr val="F23B1C"/>
              </a:solidFill>
              <a:latin typeface="Times New Roman" panose="02020603050405020304" pitchFamily="18" charset="0"/>
              <a:cs typeface="Times New Roman" panose="02020603050405020304" pitchFamily="18" charset="0"/>
            </a:endParaRPr>
          </a:p>
          <a:p>
            <a:pPr algn="just" eaLnBrk="1" hangingPunct="1">
              <a:lnSpc>
                <a:spcPct val="100000"/>
              </a:lnSpc>
              <a:spcBef>
                <a:spcPts val="0"/>
              </a:spcBef>
              <a:buFont typeface="Times New Roman" panose="02020603050405020304" pitchFamily="18" charset="0"/>
              <a:buChar char="-"/>
              <a:defRPr/>
            </a:pPr>
            <a:r>
              <a:rPr lang="vi-VN" sz="2800" dirty="0">
                <a:solidFill>
                  <a:srgbClr val="000000"/>
                </a:solidFill>
                <a:latin typeface="Times New Roman" panose="02020603050405020304" pitchFamily="18" charset="0"/>
                <a:cs typeface="Times New Roman" panose="02020603050405020304" pitchFamily="18" charset="0"/>
              </a:rPr>
              <a:t> Phát hiện vai trò sáng tạo của chọn lọc tự nhiên. </a:t>
            </a:r>
            <a:endParaRPr lang="vi-VN" sz="2800" dirty="0">
              <a:latin typeface="Times New Roman" panose="02020603050405020304" pitchFamily="18" charset="0"/>
              <a:cs typeface="Times New Roman" panose="02020603050405020304" pitchFamily="18" charset="0"/>
            </a:endParaRPr>
          </a:p>
          <a:p>
            <a:pPr algn="just" eaLnBrk="1" hangingPunct="1">
              <a:lnSpc>
                <a:spcPct val="100000"/>
              </a:lnSpc>
              <a:spcBef>
                <a:spcPts val="0"/>
              </a:spcBef>
              <a:buFont typeface="Times New Roman" panose="02020603050405020304" pitchFamily="18" charset="0"/>
              <a:buChar char="-"/>
              <a:defRPr/>
            </a:pPr>
            <a:r>
              <a:rPr lang="vi-VN" sz="2800" dirty="0">
                <a:solidFill>
                  <a:srgbClr val="000000"/>
                </a:solidFill>
                <a:latin typeface="Times New Roman" panose="02020603050405020304" pitchFamily="18" charset="0"/>
                <a:cs typeface="Times New Roman" panose="02020603050405020304" pitchFamily="18" charset="0"/>
              </a:rPr>
              <a:t> Giải thích thành công sự hình thành đặc điểm thích nghi ở sinh vật.</a:t>
            </a:r>
            <a:endParaRPr lang="vi-VN" sz="2800" dirty="0">
              <a:latin typeface="Times New Roman" panose="02020603050405020304" pitchFamily="18" charset="0"/>
              <a:cs typeface="Times New Roman" panose="02020603050405020304" pitchFamily="18" charset="0"/>
            </a:endParaRPr>
          </a:p>
          <a:p>
            <a:pPr algn="just" eaLnBrk="1" hangingPunct="1">
              <a:lnSpc>
                <a:spcPct val="100000"/>
              </a:lnSpc>
              <a:spcBef>
                <a:spcPts val="0"/>
              </a:spcBef>
              <a:buFont typeface="Times New Roman" panose="02020603050405020304" pitchFamily="18" charset="0"/>
              <a:buChar char="-"/>
              <a:defRPr/>
            </a:pPr>
            <a:r>
              <a:rPr lang="vi-VN" sz="2800" dirty="0">
                <a:solidFill>
                  <a:srgbClr val="000000"/>
                </a:solidFill>
                <a:latin typeface="Times New Roman" panose="02020603050405020304" pitchFamily="18" charset="0"/>
                <a:cs typeface="Times New Roman" panose="02020603050405020304" pitchFamily="18" charset="0"/>
              </a:rPr>
              <a:t> Giải thích thành công nguồn gốc của các loài.</a:t>
            </a:r>
            <a:endParaRPr lang="vi-VN" sz="2800" dirty="0">
              <a:latin typeface="Times New Roman" panose="02020603050405020304" pitchFamily="18" charset="0"/>
              <a:cs typeface="Times New Roman" panose="02020603050405020304" pitchFamily="18" charset="0"/>
            </a:endParaRPr>
          </a:p>
          <a:p>
            <a:pPr marL="0" indent="0" algn="just" eaLnBrk="1" hangingPunct="1">
              <a:lnSpc>
                <a:spcPct val="100000"/>
              </a:lnSpc>
              <a:spcBef>
                <a:spcPts val="0"/>
              </a:spcBef>
              <a:buFont typeface="Arial" panose="020B0604020202020204" pitchFamily="34" charset="0"/>
              <a:buNone/>
              <a:defRPr/>
            </a:pPr>
            <a:r>
              <a:rPr lang="vi-VN" sz="2800" b="1" dirty="0">
                <a:solidFill>
                  <a:srgbClr val="F23B1C"/>
                </a:solidFill>
                <a:latin typeface="Times New Roman" panose="02020603050405020304" pitchFamily="18" charset="0"/>
                <a:cs typeface="Times New Roman" panose="02020603050405020304" pitchFamily="18" charset="0"/>
              </a:rPr>
              <a:t>    </a:t>
            </a:r>
            <a:r>
              <a:rPr lang="en-US" sz="2800" b="1" dirty="0">
                <a:solidFill>
                  <a:srgbClr val="F23B1C"/>
                </a:solidFill>
                <a:latin typeface="Times New Roman" panose="02020603050405020304" pitchFamily="18" charset="0"/>
                <a:cs typeface="Times New Roman" panose="02020603050405020304" pitchFamily="18" charset="0"/>
              </a:rPr>
              <a:t>b</a:t>
            </a:r>
            <a:r>
              <a:rPr lang="vi-VN" sz="2800" b="1" dirty="0">
                <a:solidFill>
                  <a:srgbClr val="F23B1C"/>
                </a:solidFill>
                <a:latin typeface="Times New Roman" panose="02020603050405020304" pitchFamily="18" charset="0"/>
                <a:cs typeface="Times New Roman" panose="02020603050405020304" pitchFamily="18" charset="0"/>
              </a:rPr>
              <a:t>. Tồn tại</a:t>
            </a:r>
            <a:endParaRPr lang="vi-VN" sz="2800" dirty="0">
              <a:solidFill>
                <a:srgbClr val="F23B1C"/>
              </a:solidFill>
              <a:latin typeface="Times New Roman" panose="02020603050405020304" pitchFamily="18" charset="0"/>
              <a:cs typeface="Times New Roman" panose="02020603050405020304" pitchFamily="18" charset="0"/>
            </a:endParaRPr>
          </a:p>
          <a:p>
            <a:pPr algn="just" eaLnBrk="1" hangingPunct="1">
              <a:lnSpc>
                <a:spcPct val="100000"/>
              </a:lnSpc>
              <a:spcBef>
                <a:spcPts val="0"/>
              </a:spcBef>
              <a:buFont typeface="Times New Roman" panose="02020603050405020304" pitchFamily="18" charset="0"/>
              <a:buChar char="-"/>
              <a:defRPr/>
            </a:pPr>
            <a:r>
              <a:rPr lang="vi-VN" sz="2800" dirty="0">
                <a:solidFill>
                  <a:srgbClr val="000000"/>
                </a:solidFill>
                <a:latin typeface="Times New Roman" panose="02020603050405020304" pitchFamily="18" charset="0"/>
                <a:cs typeface="Times New Roman" panose="02020603050405020304" pitchFamily="18" charset="0"/>
              </a:rPr>
              <a:t> Chưa hiểu rõ cơ chế phát sinh biến dị và di truyền các biến dị.</a:t>
            </a:r>
            <a:endParaRPr lang="vi-VN" sz="2800" dirty="0">
              <a:latin typeface="Times New Roman" panose="02020603050405020304" pitchFamily="18" charset="0"/>
              <a:cs typeface="Times New Roman" panose="02020603050405020304" pitchFamily="18" charset="0"/>
            </a:endParaRPr>
          </a:p>
          <a:p>
            <a:pPr algn="just" eaLnBrk="1" hangingPunct="1">
              <a:lnSpc>
                <a:spcPct val="100000"/>
              </a:lnSpc>
              <a:spcBef>
                <a:spcPts val="0"/>
              </a:spcBef>
              <a:buFont typeface="Times New Roman" panose="02020603050405020304" pitchFamily="18" charset="0"/>
              <a:buChar char="-"/>
              <a:defRPr/>
            </a:pPr>
            <a:r>
              <a:rPr lang="vi-VN" sz="2800" dirty="0">
                <a:solidFill>
                  <a:srgbClr val="000000"/>
                </a:solidFill>
                <a:latin typeface="Times New Roman" panose="02020603050405020304" pitchFamily="18" charset="0"/>
                <a:cs typeface="Times New Roman" panose="02020603050405020304" pitchFamily="18" charset="0"/>
              </a:rPr>
              <a:t> Chưa thấy được vai trò của sự cách ly đối với hình thành loài mới.</a:t>
            </a:r>
            <a:endParaRPr lang="vi-VN" sz="2800" dirty="0">
              <a:latin typeface="Times New Roman" panose="02020603050405020304" pitchFamily="18" charset="0"/>
              <a:cs typeface="Times New Roman" panose="02020603050405020304" pitchFamily="18" charset="0"/>
            </a:endParaRPr>
          </a:p>
          <a:p>
            <a:pPr eaLnBrk="1" hangingPunct="1">
              <a:lnSpc>
                <a:spcPct val="80000"/>
              </a:lnSpc>
              <a:defRPr/>
            </a:pPr>
            <a:endParaRPr lang="vi-VN" sz="2800" dirty="0"/>
          </a:p>
        </p:txBody>
      </p:sp>
      <p:sp>
        <p:nvSpPr>
          <p:cNvPr id="4" name="Slide Number Placeholder 3">
            <a:extLst>
              <a:ext uri="{FF2B5EF4-FFF2-40B4-BE49-F238E27FC236}">
                <a16:creationId xmlns:a16="http://schemas.microsoft.com/office/drawing/2014/main" id="{71386416-8D65-42C1-813A-EEAEF6FF43EE}"/>
              </a:ext>
            </a:extLst>
          </p:cNvPr>
          <p:cNvSpPr>
            <a:spLocks noGrp="1"/>
          </p:cNvSpPr>
          <p:nvPr>
            <p:ph type="sldNum" sz="quarter" idx="12"/>
          </p:nvPr>
        </p:nvSpPr>
        <p:spPr/>
        <p:txBody>
          <a:bodyPr/>
          <a:lstStyle>
            <a:lvl1pPr>
              <a:defRPr sz="2400" b="1">
                <a:solidFill>
                  <a:schemeClr val="tx1"/>
                </a:solidFill>
                <a:latin typeface="Times New Roman" panose="02020603050405020304" pitchFamily="18" charset="0"/>
                <a:cs typeface="Times New Roman" panose="02020603050405020304" pitchFamily="18" charset="0"/>
              </a:defRPr>
            </a:lvl1pPr>
            <a:lvl2pPr marL="742950" indent="-285750">
              <a:defRPr sz="2400" b="1">
                <a:solidFill>
                  <a:schemeClr val="tx1"/>
                </a:solidFill>
                <a:latin typeface="Times New Roman" panose="02020603050405020304" pitchFamily="18" charset="0"/>
                <a:cs typeface="Times New Roman" panose="02020603050405020304" pitchFamily="18" charset="0"/>
              </a:defRPr>
            </a:lvl2pPr>
            <a:lvl3pPr marL="1143000" indent="-228600">
              <a:defRPr sz="2400" b="1">
                <a:solidFill>
                  <a:schemeClr val="tx1"/>
                </a:solidFill>
                <a:latin typeface="Times New Roman" panose="02020603050405020304" pitchFamily="18" charset="0"/>
                <a:cs typeface="Times New Roman" panose="02020603050405020304" pitchFamily="18" charset="0"/>
              </a:defRPr>
            </a:lvl3pPr>
            <a:lvl4pPr marL="1600200" indent="-228600">
              <a:defRPr sz="2400" b="1">
                <a:solidFill>
                  <a:schemeClr val="tx1"/>
                </a:solidFill>
                <a:latin typeface="Times New Roman" panose="02020603050405020304" pitchFamily="18" charset="0"/>
                <a:cs typeface="Times New Roman" panose="02020603050405020304" pitchFamily="18" charset="0"/>
              </a:defRPr>
            </a:lvl4pPr>
            <a:lvl5pPr marL="2057400" indent="-228600">
              <a:defRPr sz="2400" b="1">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cs typeface="Times New Roman" panose="02020603050405020304" pitchFamily="18" charset="0"/>
              </a:defRPr>
            </a:lvl9pPr>
          </a:lstStyle>
          <a:p>
            <a:fld id="{08E84944-7D7B-400A-A28F-A98D702B760A}" type="slidenum">
              <a:rPr lang="en-US" altLang="en-US" sz="900">
                <a:solidFill>
                  <a:srgbClr val="898989"/>
                </a:solidFill>
              </a:rPr>
              <a:pPr/>
              <a:t>30</a:t>
            </a:fld>
            <a:endParaRPr lang="en-US" altLang="en-US" sz="900">
              <a:solidFill>
                <a:srgbClr val="898989"/>
              </a:solidFill>
            </a:endParaRPr>
          </a:p>
        </p:txBody>
      </p:sp>
      <p:sp>
        <p:nvSpPr>
          <p:cNvPr id="5" name="Rectangle 8">
            <a:extLst>
              <a:ext uri="{FF2B5EF4-FFF2-40B4-BE49-F238E27FC236}">
                <a16:creationId xmlns:a16="http://schemas.microsoft.com/office/drawing/2014/main" id="{E5C5D95C-A6F6-40A9-95B6-1581834848BB}"/>
              </a:ext>
            </a:extLst>
          </p:cNvPr>
          <p:cNvSpPr>
            <a:spLocks noChangeArrowheads="1"/>
          </p:cNvSpPr>
          <p:nvPr/>
        </p:nvSpPr>
        <p:spPr bwMode="auto">
          <a:xfrm>
            <a:off x="0" y="0"/>
            <a:ext cx="9144000" cy="549275"/>
          </a:xfrm>
          <a:prstGeom prst="rect">
            <a:avLst/>
          </a:prstGeom>
          <a:solidFill>
            <a:srgbClr val="00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b="1">
                <a:solidFill>
                  <a:schemeClr val="tx1"/>
                </a:solidFill>
                <a:latin typeface="Times New Roman" panose="02020603050405020304" pitchFamily="18" charset="0"/>
                <a:cs typeface="Times New Roman" panose="02020603050405020304" pitchFamily="18" charset="0"/>
              </a:defRPr>
            </a:lvl1pPr>
            <a:lvl2pPr marL="742950" indent="-285750">
              <a:defRPr sz="2400" b="1">
                <a:solidFill>
                  <a:schemeClr val="tx1"/>
                </a:solidFill>
                <a:latin typeface="Times New Roman" panose="02020603050405020304" pitchFamily="18" charset="0"/>
                <a:cs typeface="Times New Roman" panose="02020603050405020304" pitchFamily="18" charset="0"/>
              </a:defRPr>
            </a:lvl2pPr>
            <a:lvl3pPr marL="1143000" indent="-228600">
              <a:defRPr sz="2400" b="1">
                <a:solidFill>
                  <a:schemeClr val="tx1"/>
                </a:solidFill>
                <a:latin typeface="Times New Roman" panose="02020603050405020304" pitchFamily="18" charset="0"/>
                <a:cs typeface="Times New Roman" panose="02020603050405020304" pitchFamily="18" charset="0"/>
              </a:defRPr>
            </a:lvl3pPr>
            <a:lvl4pPr marL="1600200" indent="-228600">
              <a:defRPr sz="2400" b="1">
                <a:solidFill>
                  <a:schemeClr val="tx1"/>
                </a:solidFill>
                <a:latin typeface="Times New Roman" panose="02020603050405020304" pitchFamily="18" charset="0"/>
                <a:cs typeface="Times New Roman" panose="02020603050405020304" pitchFamily="18" charset="0"/>
              </a:defRPr>
            </a:lvl4pPr>
            <a:lvl5pPr marL="2057400" indent="-228600">
              <a:defRPr sz="2400" b="1">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cs typeface="Times New Roman" panose="02020603050405020304" pitchFamily="18" charset="0"/>
              </a:defRPr>
            </a:lvl9pPr>
          </a:lstStyle>
          <a:p>
            <a:pPr algn="ctr" eaLnBrk="1" hangingPunct="1"/>
            <a:r>
              <a:rPr lang="it-CH" altLang="en-US" sz="3000" dirty="0"/>
              <a:t>II. HỌC THUYẾT TIẾN HÓA ĐACUYN</a:t>
            </a:r>
            <a:endParaRPr lang="en-US" altLang="en-US" sz="300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49C6B50-1697-4727-9C0D-79D038FABCEB}"/>
              </a:ext>
            </a:extLst>
          </p:cNvPr>
          <p:cNvSpPr>
            <a:spLocks noGrp="1"/>
          </p:cNvSpPr>
          <p:nvPr>
            <p:ph idx="1"/>
          </p:nvPr>
        </p:nvSpPr>
        <p:spPr>
          <a:xfrm>
            <a:off x="228600" y="1447800"/>
            <a:ext cx="8763000" cy="4678363"/>
          </a:xfrm>
        </p:spPr>
        <p:txBody>
          <a:bodyPr/>
          <a:lstStyle/>
          <a:p>
            <a:pPr marL="0" indent="0" algn="just">
              <a:buFont typeface="Arial" charset="0"/>
              <a:buNone/>
              <a:defRPr/>
            </a:pPr>
            <a:r>
              <a:rPr lang="en-US" dirty="0" err="1">
                <a:solidFill>
                  <a:srgbClr val="0000FF"/>
                </a:solidFill>
                <a:latin typeface="Times New Roman" pitchFamily="18" charset="0"/>
                <a:cs typeface="Times New Roman" pitchFamily="18" charset="0"/>
              </a:rPr>
              <a:t>Câu</a:t>
            </a:r>
            <a:r>
              <a:rPr lang="en-US" dirty="0">
                <a:solidFill>
                  <a:srgbClr val="0000FF"/>
                </a:solidFill>
                <a:latin typeface="Times New Roman" pitchFamily="18" charset="0"/>
                <a:cs typeface="Times New Roman" pitchFamily="18" charset="0"/>
              </a:rPr>
              <a:t> 1: Theo </a:t>
            </a:r>
            <a:r>
              <a:rPr lang="en-US" dirty="0" err="1">
                <a:solidFill>
                  <a:srgbClr val="0000FF"/>
                </a:solidFill>
                <a:latin typeface="Times New Roman" pitchFamily="18" charset="0"/>
                <a:cs typeface="Times New Roman" pitchFamily="18" charset="0"/>
              </a:rPr>
              <a:t>quan</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niệm</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của</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Đacuyn</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nhân</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tố</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chính</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trong</a:t>
            </a:r>
            <a:r>
              <a:rPr lang="en-US" dirty="0">
                <a:solidFill>
                  <a:srgbClr val="0000FF"/>
                </a:solidFill>
                <a:latin typeface="Times New Roman" pitchFamily="18" charset="0"/>
                <a:cs typeface="Times New Roman" pitchFamily="18" charset="0"/>
              </a:rPr>
              <a:t> quá </a:t>
            </a:r>
            <a:r>
              <a:rPr lang="en-US" dirty="0" err="1">
                <a:solidFill>
                  <a:srgbClr val="0000FF"/>
                </a:solidFill>
                <a:latin typeface="Times New Roman" pitchFamily="18" charset="0"/>
                <a:cs typeface="Times New Roman" pitchFamily="18" charset="0"/>
              </a:rPr>
              <a:t>trình</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hình</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thành</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đặc</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điểm</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thích</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nghi</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trên</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cơ</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thê</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sinh</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vật</a:t>
            </a:r>
            <a:r>
              <a:rPr lang="en-US" dirty="0">
                <a:solidFill>
                  <a:srgbClr val="0000FF"/>
                </a:solidFill>
                <a:latin typeface="Times New Roman" pitchFamily="18" charset="0"/>
                <a:cs typeface="Times New Roman" pitchFamily="18" charset="0"/>
              </a:rPr>
              <a:t> là</a:t>
            </a:r>
          </a:p>
          <a:p>
            <a:pPr marL="1538288" indent="-514350" algn="just">
              <a:buFont typeface="+mj-lt"/>
              <a:buAutoNum type="alphaUcPeriod"/>
              <a:defRPr/>
            </a:pPr>
            <a:r>
              <a:rPr lang="en-US" dirty="0" err="1">
                <a:latin typeface="Times New Roman" pitchFamily="18" charset="0"/>
                <a:cs typeface="Times New Roman" pitchFamily="18" charset="0"/>
              </a:rPr>
              <a:t>chọn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lọc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tư</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nhiên</a:t>
            </a:r>
            <a:r>
              <a:rPr lang="en-US" dirty="0">
                <a:latin typeface="Times New Roman" pitchFamily="18" charset="0"/>
                <a:cs typeface="Times New Roman" pitchFamily="18" charset="0"/>
              </a:rPr>
              <a:t>.</a:t>
            </a:r>
          </a:p>
          <a:p>
            <a:pPr marL="1538288" indent="-514350" algn="just">
              <a:buFont typeface="+mj-lt"/>
              <a:buAutoNum type="alphaUcPeriod"/>
              <a:defRPr/>
            </a:pPr>
            <a:r>
              <a:rPr lang="en-US" dirty="0" err="1">
                <a:latin typeface="Times New Roman" pitchFamily="18" charset="0"/>
                <a:cs typeface="Times New Roman" pitchFamily="18" charset="0"/>
              </a:rPr>
              <a:t>chọn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lọc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nhân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tạo</a:t>
            </a:r>
            <a:r>
              <a:rPr lang="en-US" dirty="0">
                <a:latin typeface="Times New Roman" pitchFamily="18" charset="0"/>
                <a:cs typeface="Times New Roman" pitchFamily="18" charset="0"/>
              </a:rPr>
              <a:t>.</a:t>
            </a:r>
          </a:p>
          <a:p>
            <a:pPr marL="1538288" indent="-514350" algn="just">
              <a:buFont typeface="+mj-lt"/>
              <a:buAutoNum type="alphaUcPeriod"/>
              <a:defRPr/>
            </a:pPr>
            <a:r>
              <a:rPr lang="en-US" dirty="0" err="1">
                <a:latin typeface="Times New Roman" pitchFamily="18" charset="0"/>
                <a:cs typeface="Times New Roman" pitchFamily="18" charset="0"/>
              </a:rPr>
              <a:t>biến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dị</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cá</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thể</a:t>
            </a:r>
            <a:r>
              <a:rPr lang="en-US" dirty="0">
                <a:latin typeface="Times New Roman" pitchFamily="18" charset="0"/>
                <a:cs typeface="Times New Roman" pitchFamily="18" charset="0"/>
              </a:rPr>
              <a:t>.</a:t>
            </a:r>
          </a:p>
          <a:p>
            <a:pPr marL="1538288" indent="-514350" algn="just">
              <a:buFont typeface="+mj-lt"/>
              <a:buAutoNum type="alphaUcPeriod"/>
              <a:defRPr/>
            </a:pPr>
            <a:r>
              <a:rPr lang="en-US" dirty="0" err="1">
                <a:latin typeface="Times New Roman" pitchFamily="18" charset="0"/>
                <a:cs typeface="Times New Roman" pitchFamily="18" charset="0"/>
              </a:rPr>
              <a:t>biến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dị</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xác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định</a:t>
            </a:r>
            <a:r>
              <a:rPr lang="en-US" dirty="0">
                <a:latin typeface="Times New Roman" pitchFamily="18" charset="0"/>
                <a:cs typeface="Times New Roman" pitchFamily="18" charset="0"/>
              </a:rPr>
              <a:t>.</a:t>
            </a:r>
          </a:p>
        </p:txBody>
      </p:sp>
      <p:sp>
        <p:nvSpPr>
          <p:cNvPr id="5" name="Title 1">
            <a:extLst>
              <a:ext uri="{FF2B5EF4-FFF2-40B4-BE49-F238E27FC236}">
                <a16:creationId xmlns:a16="http://schemas.microsoft.com/office/drawing/2014/main" id="{99BEC8D1-65FE-4AA4-A3D3-DB31EE8BBC01}"/>
              </a:ext>
            </a:extLst>
          </p:cNvPr>
          <p:cNvSpPr>
            <a:spLocks noGrp="1"/>
          </p:cNvSpPr>
          <p:nvPr>
            <p:ph type="title"/>
          </p:nvPr>
        </p:nvSpPr>
        <p:spPr>
          <a:xfrm>
            <a:off x="2971800" y="304800"/>
            <a:ext cx="3048000" cy="685800"/>
          </a:xfrm>
          <a:ln w="63500">
            <a:solidFill>
              <a:srgbClr val="002060"/>
            </a:solidFill>
          </a:ln>
        </p:spPr>
        <p:txBody>
          <a:bodyPr/>
          <a:lstStyle/>
          <a:p>
            <a:r>
              <a:rPr lang="en-US" altLang="en-US" sz="4000" dirty="0">
                <a:solidFill>
                  <a:srgbClr val="FF0000"/>
                </a:solidFill>
                <a:latin typeface="Times New Roman" panose="02020603050405020304" pitchFamily="18" charset="0"/>
                <a:cs typeface="Times New Roman" panose="02020603050405020304" pitchFamily="18" charset="0"/>
              </a:rPr>
              <a:t>CỦNG CỐ</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mph" presetSubtype="2" fill="hold" nodeType="clickEffect">
                                  <p:stCondLst>
                                    <p:cond delay="0"/>
                                  </p:stCondLst>
                                  <p:childTnLst>
                                    <p:animClr clrSpc="rgb" dir="cw">
                                      <p:cBhvr override="childStyle">
                                        <p:cTn id="26" dur="2000" fill="hold"/>
                                        <p:tgtEl>
                                          <p:spTgt spid="3">
                                            <p:txEl>
                                              <p:pRg st="1" end="1"/>
                                            </p:txEl>
                                          </p:spTgt>
                                        </p:tgtEl>
                                        <p:attrNameLst>
                                          <p:attrName>style.color</p:attrName>
                                        </p:attrNameLst>
                                      </p:cBhvr>
                                      <p:to>
                                        <a:srgbClr val="F23B1C"/>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A57B795-2A44-4939-A58F-6E583C2BACDB}"/>
              </a:ext>
            </a:extLst>
          </p:cNvPr>
          <p:cNvSpPr>
            <a:spLocks noGrp="1"/>
          </p:cNvSpPr>
          <p:nvPr>
            <p:ph idx="1"/>
          </p:nvPr>
        </p:nvSpPr>
        <p:spPr>
          <a:xfrm>
            <a:off x="228600" y="1236663"/>
            <a:ext cx="8686800" cy="5592762"/>
          </a:xfrm>
        </p:spPr>
        <p:txBody>
          <a:bodyPr/>
          <a:lstStyle/>
          <a:p>
            <a:pPr algn="just">
              <a:buFont typeface="Arial" charset="0"/>
              <a:buNone/>
              <a:defRPr/>
            </a:pPr>
            <a:r>
              <a:rPr lang="en-US" dirty="0" err="1">
                <a:solidFill>
                  <a:srgbClr val="0000FF"/>
                </a:solidFill>
                <a:latin typeface="Times New Roman" pitchFamily="18" charset="0"/>
                <a:cs typeface="Times New Roman" pitchFamily="18" charset="0"/>
              </a:rPr>
              <a:t>Câu</a:t>
            </a:r>
            <a:r>
              <a:rPr lang="en-US" dirty="0">
                <a:solidFill>
                  <a:srgbClr val="0000FF"/>
                </a:solidFill>
                <a:latin typeface="Times New Roman" pitchFamily="18" charset="0"/>
                <a:cs typeface="Times New Roman" pitchFamily="18" charset="0"/>
              </a:rPr>
              <a:t> 2: Theo </a:t>
            </a:r>
            <a:r>
              <a:rPr lang="en-US" dirty="0" err="1">
                <a:solidFill>
                  <a:srgbClr val="0000FF"/>
                </a:solidFill>
                <a:latin typeface="Times New Roman" pitchFamily="18" charset="0"/>
                <a:cs typeface="Times New Roman" pitchFamily="18" charset="0"/>
              </a:rPr>
              <a:t>quan</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niệm</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của</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Đacuyn</a:t>
            </a:r>
            <a:r>
              <a:rPr lang="en-US" dirty="0">
                <a:solidFill>
                  <a:srgbClr val="0000FF"/>
                </a:solidFill>
                <a:latin typeface="Times New Roman" pitchFamily="18" charset="0"/>
                <a:cs typeface="Times New Roman" pitchFamily="18" charset="0"/>
              </a:rPr>
              <a:t>, CLTN </a:t>
            </a:r>
            <a:r>
              <a:rPr lang="en-US" dirty="0" err="1">
                <a:solidFill>
                  <a:srgbClr val="0000FF"/>
                </a:solidFill>
                <a:latin typeface="Times New Roman" pitchFamily="18" charset="0"/>
                <a:cs typeface="Times New Roman" pitchFamily="18" charset="0"/>
              </a:rPr>
              <a:t>tác</a:t>
            </a:r>
            <a:r>
              <a:rPr lang="en-US" dirty="0">
                <a:solidFill>
                  <a:srgbClr val="0000FF"/>
                </a:solidFill>
                <a:latin typeface="Times New Roman" pitchFamily="18" charset="0"/>
                <a:cs typeface="Times New Roman" pitchFamily="18" charset="0"/>
              </a:rPr>
              <a:t> </a:t>
            </a:r>
          </a:p>
          <a:p>
            <a:pPr algn="just">
              <a:buFont typeface="Arial" charset="0"/>
              <a:buNone/>
              <a:defRPr/>
            </a:pPr>
            <a:r>
              <a:rPr lang="en-US" dirty="0" err="1">
                <a:solidFill>
                  <a:srgbClr val="0000FF"/>
                </a:solidFill>
                <a:latin typeface="Times New Roman" pitchFamily="18" charset="0"/>
                <a:cs typeface="Times New Roman" pitchFamily="18" charset="0"/>
              </a:rPr>
              <a:t>động</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thông</a:t>
            </a:r>
            <a:r>
              <a:rPr lang="en-US" dirty="0">
                <a:solidFill>
                  <a:srgbClr val="0000FF"/>
                </a:solidFill>
                <a:latin typeface="Times New Roman" pitchFamily="18" charset="0"/>
                <a:cs typeface="Times New Roman" pitchFamily="18" charset="0"/>
              </a:rPr>
              <a:t> qua </a:t>
            </a:r>
            <a:r>
              <a:rPr lang="en-US" dirty="0" err="1">
                <a:solidFill>
                  <a:srgbClr val="0000FF"/>
                </a:solidFill>
                <a:latin typeface="Times New Roman" pitchFamily="18" charset="0"/>
                <a:cs typeface="Times New Roman" pitchFamily="18" charset="0"/>
              </a:rPr>
              <a:t>đặc</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tính</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biến</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dị</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và</a:t>
            </a:r>
            <a:r>
              <a:rPr lang="en-US" dirty="0">
                <a:solidFill>
                  <a:srgbClr val="0000FF"/>
                </a:solidFill>
                <a:latin typeface="Times New Roman" pitchFamily="18" charset="0"/>
                <a:cs typeface="Times New Roman" pitchFamily="18" charset="0"/>
              </a:rPr>
              <a:t> di </a:t>
            </a:r>
            <a:r>
              <a:rPr lang="en-US" dirty="0" err="1">
                <a:solidFill>
                  <a:srgbClr val="0000FF"/>
                </a:solidFill>
                <a:latin typeface="Times New Roman" pitchFamily="18" charset="0"/>
                <a:cs typeface="Times New Roman" pitchFamily="18" charset="0"/>
              </a:rPr>
              <a:t>truyền</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là</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nhân</a:t>
            </a:r>
            <a:r>
              <a:rPr lang="en-US" dirty="0">
                <a:solidFill>
                  <a:srgbClr val="0000FF"/>
                </a:solidFill>
                <a:latin typeface="Times New Roman" pitchFamily="18" charset="0"/>
                <a:cs typeface="Times New Roman" pitchFamily="18" charset="0"/>
              </a:rPr>
              <a:t> </a:t>
            </a:r>
          </a:p>
          <a:p>
            <a:pPr algn="just">
              <a:buFont typeface="Arial" charset="0"/>
              <a:buNone/>
              <a:defRPr/>
            </a:pPr>
            <a:r>
              <a:rPr lang="en-US" dirty="0" err="1">
                <a:solidFill>
                  <a:srgbClr val="0000FF"/>
                </a:solidFill>
                <a:latin typeface="Times New Roman" pitchFamily="18" charset="0"/>
                <a:cs typeface="Times New Roman" pitchFamily="18" charset="0"/>
              </a:rPr>
              <a:t>tố</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chính</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trong</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quá</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trình</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hình</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thành</a:t>
            </a:r>
            <a:endParaRPr lang="en-US" dirty="0">
              <a:solidFill>
                <a:srgbClr val="0000FF"/>
              </a:solidFill>
              <a:latin typeface="Times New Roman" pitchFamily="18" charset="0"/>
              <a:cs typeface="Times New Roman" pitchFamily="18" charset="0"/>
            </a:endParaRPr>
          </a:p>
          <a:p>
            <a:pPr marL="1254125" indent="-514350" algn="just">
              <a:buFont typeface="+mj-lt"/>
              <a:buAutoNum type="alphaUcPeriod"/>
              <a:defRPr/>
            </a:pPr>
            <a:r>
              <a:rPr lang="en-US" dirty="0" err="1">
                <a:latin typeface="Times New Roman" pitchFamily="18" charset="0"/>
                <a:cs typeface="Times New Roman" pitchFamily="18" charset="0"/>
              </a:rPr>
              <a:t>các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đặc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điểm</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thích</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nghi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trên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cơ</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thể</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sinh</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vật</a:t>
            </a:r>
            <a:r>
              <a:rPr lang="en-US" dirty="0">
                <a:latin typeface="Times New Roman" pitchFamily="18" charset="0"/>
                <a:cs typeface="Times New Roman" pitchFamily="18" charset="0"/>
              </a:rPr>
              <a:t>.</a:t>
            </a:r>
          </a:p>
          <a:p>
            <a:pPr marL="1254125" indent="-514350" algn="just">
              <a:buFont typeface="+mj-lt"/>
              <a:buAutoNum type="alphaUcPeriod"/>
              <a:defRPr/>
            </a:pPr>
            <a:r>
              <a:rPr lang="en-US" dirty="0" err="1">
                <a:latin typeface="Times New Roman" pitchFamily="18" charset="0"/>
                <a:cs typeface="Times New Roman" pitchFamily="18" charset="0"/>
              </a:rPr>
              <a:t>các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giống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vật</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nuôi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và</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cây</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trồng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năng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suất</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cao</a:t>
            </a:r>
            <a:r>
              <a:rPr lang="en-US" dirty="0">
                <a:latin typeface="Times New Roman" pitchFamily="18" charset="0"/>
                <a:cs typeface="Times New Roman" pitchFamily="18" charset="0"/>
              </a:rPr>
              <a:t>.</a:t>
            </a:r>
          </a:p>
          <a:p>
            <a:pPr marL="1254125" indent="-514350" algn="just">
              <a:buFont typeface="+mj-lt"/>
              <a:buAutoNum type="alphaUcPeriod"/>
              <a:defRPr/>
            </a:pPr>
            <a:r>
              <a:rPr lang="en-US" dirty="0" err="1">
                <a:latin typeface="Times New Roman" pitchFamily="18" charset="0"/>
                <a:cs typeface="Times New Roman" pitchFamily="18" charset="0"/>
              </a:rPr>
              <a:t>nhiều</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giống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thứ</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trong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phạm</a:t>
            </a:r>
            <a:r>
              <a:rPr lang="en-US" dirty="0">
                <a:latin typeface="Times New Roman" pitchFamily="18" charset="0"/>
                <a:cs typeface="Times New Roman" pitchFamily="18" charset="0"/>
              </a:rPr>
              <a:t> vi </a:t>
            </a:r>
            <a:r>
              <a:rPr lang="en-US" dirty="0" err="1">
                <a:latin typeface="Times New Roman" pitchFamily="18" charset="0"/>
                <a:cs typeface="Times New Roman" pitchFamily="18" charset="0"/>
              </a:rPr>
              <a:t>một</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loài</a:t>
            </a:r>
            <a:r>
              <a:rPr lang="en-US" dirty="0">
                <a:latin typeface="Times New Roman" pitchFamily="18" charset="0"/>
                <a:cs typeface="Times New Roman" pitchFamily="18" charset="0"/>
              </a:rPr>
              <a:t>.</a:t>
            </a:r>
          </a:p>
          <a:p>
            <a:pPr marL="1254125" indent="-514350" algn="just">
              <a:buFont typeface="+mj-lt"/>
              <a:buAutoNum type="alphaUcPeriod"/>
              <a:defRPr/>
            </a:pPr>
            <a:r>
              <a:rPr lang="en-US" dirty="0" err="1">
                <a:latin typeface="Times New Roman" pitchFamily="18" charset="0"/>
                <a:cs typeface="Times New Roman" pitchFamily="18" charset="0"/>
              </a:rPr>
              <a:t>những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biến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dị</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cá</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thể</a:t>
            </a:r>
            <a:r>
              <a:rPr lang="en-US" dirty="0">
                <a:latin typeface="Times New Roman" pitchFamily="18" charset="0"/>
                <a:cs typeface="Times New Roman" pitchFamily="18" charset="0"/>
              </a:rPr>
              <a:t>.</a:t>
            </a:r>
          </a:p>
          <a:p>
            <a:pPr algn="just">
              <a:buFont typeface="Arial" charset="0"/>
              <a:buChar char="•"/>
              <a:defRPr/>
            </a:pPr>
            <a:endParaRPr lang="en-US" b="1" dirty="0">
              <a:latin typeface="Times New Roman" pitchFamily="18" charset="0"/>
              <a:cs typeface="Times New Roman" pitchFamily="18" charset="0"/>
            </a:endParaRPr>
          </a:p>
        </p:txBody>
      </p:sp>
      <p:sp>
        <p:nvSpPr>
          <p:cNvPr id="102403" name="Title 1">
            <a:extLst>
              <a:ext uri="{FF2B5EF4-FFF2-40B4-BE49-F238E27FC236}">
                <a16:creationId xmlns:a16="http://schemas.microsoft.com/office/drawing/2014/main" id="{28BE9D4F-2B29-4952-9487-433CB4B35C24}"/>
              </a:ext>
            </a:extLst>
          </p:cNvPr>
          <p:cNvSpPr>
            <a:spLocks noGrp="1"/>
          </p:cNvSpPr>
          <p:nvPr>
            <p:ph type="title"/>
          </p:nvPr>
        </p:nvSpPr>
        <p:spPr>
          <a:xfrm>
            <a:off x="2971800" y="304800"/>
            <a:ext cx="3048000" cy="685800"/>
          </a:xfrm>
          <a:ln w="63500">
            <a:solidFill>
              <a:srgbClr val="002060"/>
            </a:solidFill>
          </a:ln>
        </p:spPr>
        <p:txBody>
          <a:bodyPr/>
          <a:lstStyle/>
          <a:p>
            <a:r>
              <a:rPr lang="en-US" altLang="en-US" sz="4000" dirty="0">
                <a:solidFill>
                  <a:srgbClr val="FF0000"/>
                </a:solidFill>
                <a:latin typeface="Times New Roman" panose="02020603050405020304" pitchFamily="18" charset="0"/>
                <a:cs typeface="Times New Roman" panose="02020603050405020304" pitchFamily="18" charset="0"/>
              </a:rPr>
              <a:t>CỦNG CỐ</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3" presetClass="emph" presetSubtype="2" fill="hold" nodeType="clickEffect">
                                  <p:stCondLst>
                                    <p:cond delay="0"/>
                                  </p:stCondLst>
                                  <p:childTnLst>
                                    <p:animClr clrSpc="rgb" dir="cw">
                                      <p:cBhvr override="childStyle">
                                        <p:cTn id="34" dur="2000" fill="hold"/>
                                        <p:tgtEl>
                                          <p:spTgt spid="3">
                                            <p:txEl>
                                              <p:pRg st="3" end="3"/>
                                            </p:txEl>
                                          </p:spTgt>
                                        </p:tgtEl>
                                        <p:attrNameLst>
                                          <p:attrName>style.color</p:attrName>
                                        </p:attrNameLst>
                                      </p:cBhvr>
                                      <p:to>
                                        <a:srgbClr val="F23B1C"/>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ext Box 4">
            <a:extLst>
              <a:ext uri="{FF2B5EF4-FFF2-40B4-BE49-F238E27FC236}">
                <a16:creationId xmlns:a16="http://schemas.microsoft.com/office/drawing/2014/main" id="{79E79101-932C-4F10-BBAB-7E9C300FF651}"/>
              </a:ext>
            </a:extLst>
          </p:cNvPr>
          <p:cNvSpPr txBox="1">
            <a:spLocks noChangeArrowheads="1"/>
          </p:cNvSpPr>
          <p:nvPr/>
        </p:nvSpPr>
        <p:spPr bwMode="auto">
          <a:xfrm>
            <a:off x="533400" y="1524000"/>
            <a:ext cx="8153400" cy="3416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sz="2400" b="1">
                <a:solidFill>
                  <a:schemeClr val="tx1"/>
                </a:solidFill>
                <a:latin typeface="Times New Roman" panose="02020603050405020304" pitchFamily="18" charset="0"/>
                <a:cs typeface="Times New Roman" panose="02020603050405020304" pitchFamily="18" charset="0"/>
              </a:defRPr>
            </a:lvl1pPr>
            <a:lvl2pPr marL="800100" indent="-342900">
              <a:defRPr sz="2400" b="1">
                <a:solidFill>
                  <a:schemeClr val="tx1"/>
                </a:solidFill>
                <a:latin typeface="Times New Roman" panose="02020603050405020304" pitchFamily="18" charset="0"/>
                <a:cs typeface="Times New Roman" panose="02020603050405020304" pitchFamily="18" charset="0"/>
              </a:defRPr>
            </a:lvl2pPr>
            <a:lvl3pPr marL="1257300" indent="-342900">
              <a:defRPr sz="2400" b="1">
                <a:solidFill>
                  <a:schemeClr val="tx1"/>
                </a:solidFill>
                <a:latin typeface="Times New Roman" panose="02020603050405020304" pitchFamily="18" charset="0"/>
                <a:cs typeface="Times New Roman" panose="02020603050405020304" pitchFamily="18" charset="0"/>
              </a:defRPr>
            </a:lvl3pPr>
            <a:lvl4pPr marL="1714500" indent="-342900">
              <a:defRPr sz="2400" b="1">
                <a:solidFill>
                  <a:schemeClr val="tx1"/>
                </a:solidFill>
                <a:latin typeface="Times New Roman" panose="02020603050405020304" pitchFamily="18" charset="0"/>
                <a:cs typeface="Times New Roman" panose="02020603050405020304" pitchFamily="18" charset="0"/>
              </a:defRPr>
            </a:lvl4pPr>
            <a:lvl5pPr marL="2171700" indent="-342900">
              <a:defRPr sz="2400" b="1">
                <a:solidFill>
                  <a:schemeClr val="tx1"/>
                </a:solidFill>
                <a:latin typeface="Times New Roman" panose="02020603050405020304" pitchFamily="18" charset="0"/>
                <a:cs typeface="Times New Roman" panose="02020603050405020304" pitchFamily="18" charset="0"/>
              </a:defRPr>
            </a:lvl5pPr>
            <a:lvl6pPr marL="2628900" indent="-342900" eaLnBrk="0" fontAlgn="base" hangingPunct="0">
              <a:spcBef>
                <a:spcPct val="0"/>
              </a:spcBef>
              <a:spcAft>
                <a:spcPct val="0"/>
              </a:spcAft>
              <a:defRPr sz="2400" b="1">
                <a:solidFill>
                  <a:schemeClr val="tx1"/>
                </a:solidFill>
                <a:latin typeface="Times New Roman" panose="02020603050405020304" pitchFamily="18" charset="0"/>
                <a:cs typeface="Times New Roman" panose="02020603050405020304" pitchFamily="18" charset="0"/>
              </a:defRPr>
            </a:lvl6pPr>
            <a:lvl7pPr marL="3086100" indent="-342900" eaLnBrk="0" fontAlgn="base" hangingPunct="0">
              <a:spcBef>
                <a:spcPct val="0"/>
              </a:spcBef>
              <a:spcAft>
                <a:spcPct val="0"/>
              </a:spcAft>
              <a:defRPr sz="2400" b="1">
                <a:solidFill>
                  <a:schemeClr val="tx1"/>
                </a:solidFill>
                <a:latin typeface="Times New Roman" panose="02020603050405020304" pitchFamily="18" charset="0"/>
                <a:cs typeface="Times New Roman" panose="02020603050405020304" pitchFamily="18" charset="0"/>
              </a:defRPr>
            </a:lvl7pPr>
            <a:lvl8pPr marL="3543300" indent="-342900" eaLnBrk="0" fontAlgn="base" hangingPunct="0">
              <a:spcBef>
                <a:spcPct val="0"/>
              </a:spcBef>
              <a:spcAft>
                <a:spcPct val="0"/>
              </a:spcAft>
              <a:defRPr sz="2400" b="1">
                <a:solidFill>
                  <a:schemeClr val="tx1"/>
                </a:solidFill>
                <a:latin typeface="Times New Roman" panose="02020603050405020304" pitchFamily="18" charset="0"/>
                <a:cs typeface="Times New Roman" panose="02020603050405020304" pitchFamily="18" charset="0"/>
              </a:defRPr>
            </a:lvl8pPr>
            <a:lvl9pPr marL="4000500" indent="-342900" eaLnBrk="0" fontAlgn="base" hangingPunct="0">
              <a:spcBef>
                <a:spcPct val="0"/>
              </a:spcBef>
              <a:spcAft>
                <a:spcPct val="0"/>
              </a:spcAft>
              <a:defRPr sz="2400" b="1">
                <a:solidFill>
                  <a:schemeClr val="tx1"/>
                </a:solidFill>
                <a:latin typeface="Times New Roman" panose="02020603050405020304" pitchFamily="18" charset="0"/>
                <a:cs typeface="Times New Roman" panose="02020603050405020304" pitchFamily="18" charset="0"/>
              </a:defRPr>
            </a:lvl9pPr>
          </a:lstStyle>
          <a:p>
            <a:pPr algn="just" eaLnBrk="1" hangingPunct="1"/>
            <a:r>
              <a:rPr lang="nl-NL" altLang="en-US" sz="3600" b="0" dirty="0">
                <a:solidFill>
                  <a:srgbClr val="0000FF"/>
                </a:solidFill>
              </a:rPr>
              <a:t>Câu 3.Theo  Đacuyn, đơn vị tác động của chọn lọc tự nhiên là</a:t>
            </a:r>
            <a:endParaRPr lang="nl-NL" altLang="en-US" sz="3600" b="0" u="sng" dirty="0">
              <a:solidFill>
                <a:srgbClr val="0000FF"/>
              </a:solidFill>
            </a:endParaRPr>
          </a:p>
          <a:p>
            <a:pPr eaLnBrk="1" hangingPunct="1">
              <a:buFontTx/>
              <a:buAutoNum type="alphaUcPeriod"/>
            </a:pPr>
            <a:r>
              <a:rPr lang="nl-NL" altLang="en-US" sz="3600" b="0" dirty="0">
                <a:solidFill>
                  <a:srgbClr val="000000"/>
                </a:solidFill>
              </a:rPr>
              <a:t> cá thể.	</a:t>
            </a:r>
          </a:p>
          <a:p>
            <a:pPr eaLnBrk="1" hangingPunct="1">
              <a:buFontTx/>
              <a:buAutoNum type="alphaUcPeriod"/>
            </a:pPr>
            <a:r>
              <a:rPr lang="nl-NL" altLang="en-US" sz="3600" b="0" dirty="0">
                <a:solidFill>
                  <a:srgbClr val="000000"/>
                </a:solidFill>
              </a:rPr>
              <a:t> quần thể.	</a:t>
            </a:r>
          </a:p>
          <a:p>
            <a:pPr eaLnBrk="1" hangingPunct="1">
              <a:buFontTx/>
              <a:buAutoNum type="alphaUcPeriod"/>
            </a:pPr>
            <a:r>
              <a:rPr lang="nl-NL" altLang="en-US" sz="3600" b="0" dirty="0">
                <a:solidFill>
                  <a:srgbClr val="000000"/>
                </a:solidFill>
              </a:rPr>
              <a:t> giao tử.	</a:t>
            </a:r>
          </a:p>
          <a:p>
            <a:pPr eaLnBrk="1" hangingPunct="1">
              <a:buFontTx/>
              <a:buAutoNum type="alphaUcPeriod"/>
            </a:pPr>
            <a:r>
              <a:rPr lang="nl-NL" altLang="en-US" sz="3600" b="0" dirty="0">
                <a:solidFill>
                  <a:srgbClr val="000000"/>
                </a:solidFill>
              </a:rPr>
              <a:t> nhễm sắc thể.</a:t>
            </a:r>
            <a:endParaRPr lang="en-US" altLang="en-US" sz="3600" b="0" dirty="0">
              <a:solidFill>
                <a:srgbClr val="000000"/>
              </a:solidFill>
            </a:endParaRPr>
          </a:p>
        </p:txBody>
      </p:sp>
      <p:sp>
        <p:nvSpPr>
          <p:cNvPr id="5" name="Title 1">
            <a:extLst>
              <a:ext uri="{FF2B5EF4-FFF2-40B4-BE49-F238E27FC236}">
                <a16:creationId xmlns:a16="http://schemas.microsoft.com/office/drawing/2014/main" id="{983E0973-6243-47F0-B1F2-E6FEDA887284}"/>
              </a:ext>
            </a:extLst>
          </p:cNvPr>
          <p:cNvSpPr>
            <a:spLocks noGrp="1"/>
          </p:cNvSpPr>
          <p:nvPr>
            <p:ph type="title"/>
          </p:nvPr>
        </p:nvSpPr>
        <p:spPr>
          <a:xfrm>
            <a:off x="2971800" y="304800"/>
            <a:ext cx="3048000" cy="685800"/>
          </a:xfrm>
          <a:ln w="63500">
            <a:solidFill>
              <a:srgbClr val="002060"/>
            </a:solidFill>
          </a:ln>
        </p:spPr>
        <p:txBody>
          <a:bodyPr/>
          <a:lstStyle/>
          <a:p>
            <a:r>
              <a:rPr lang="en-US" altLang="en-US" sz="4000" b="1" dirty="0">
                <a:solidFill>
                  <a:srgbClr val="FF0000"/>
                </a:solidFill>
                <a:latin typeface="Times New Roman" panose="02020603050405020304" pitchFamily="18" charset="0"/>
                <a:cs typeface="Times New Roman" panose="02020603050405020304" pitchFamily="18" charset="0"/>
              </a:rPr>
              <a:t>CỦNG CỐ</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9" presetClass="emph" presetSubtype="0" fill="hold" nodeType="clickEffect">
                                  <p:stCondLst>
                                    <p:cond delay="0"/>
                                  </p:stCondLst>
                                  <p:childTnLst>
                                    <p:animClr clrSpc="rgb" dir="cw">
                                      <p:cBhvr override="childStyle">
                                        <p:cTn id="6" dur="500" fill="hold"/>
                                        <p:tgtEl>
                                          <p:spTgt spid="62466">
                                            <p:txEl>
                                              <p:pRg st="1" end="1"/>
                                            </p:txEl>
                                          </p:spTgt>
                                        </p:tgtEl>
                                        <p:attrNameLst>
                                          <p:attrName>style.color</p:attrName>
                                        </p:attrNameLst>
                                      </p:cBhvr>
                                      <p:to>
                                        <a:srgbClr val="FF0000"/>
                                      </p:to>
                                    </p:animClr>
                                    <p:animClr clrSpc="rgb" dir="cw">
                                      <p:cBhvr>
                                        <p:cTn id="7" dur="500" fill="hold"/>
                                        <p:tgtEl>
                                          <p:spTgt spid="62466">
                                            <p:txEl>
                                              <p:pRg st="1" end="1"/>
                                            </p:txEl>
                                          </p:spTgt>
                                        </p:tgtEl>
                                        <p:attrNameLst>
                                          <p:attrName>fillcolor</p:attrName>
                                        </p:attrNameLst>
                                      </p:cBhvr>
                                      <p:to>
                                        <a:srgbClr val="FF0000"/>
                                      </p:to>
                                    </p:animClr>
                                    <p:set>
                                      <p:cBhvr>
                                        <p:cTn id="8" dur="500" fill="hold"/>
                                        <p:tgtEl>
                                          <p:spTgt spid="62466">
                                            <p:txEl>
                                              <p:pRg st="1" end="1"/>
                                            </p:txEl>
                                          </p:spTgt>
                                        </p:tgtEl>
                                        <p:attrNameLst>
                                          <p:attrName>fill.type</p:attrName>
                                        </p:attrNameLst>
                                      </p:cBhvr>
                                      <p:to>
                                        <p:strVal val="solid"/>
                                      </p:to>
                                    </p:set>
                                    <p:set>
                                      <p:cBhvr>
                                        <p:cTn id="9" dur="500" fill="hold"/>
                                        <p:tgtEl>
                                          <p:spTgt spid="62466">
                                            <p:txEl>
                                              <p:pRg st="1" end="1"/>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compar">
            <a:extLst>
              <a:ext uri="{FF2B5EF4-FFF2-40B4-BE49-F238E27FC236}">
                <a16:creationId xmlns:a16="http://schemas.microsoft.com/office/drawing/2014/main" id="{43E66F08-2BB2-4583-A753-73B444A6BC7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828800"/>
            <a:ext cx="8382000" cy="5029200"/>
          </a:xfrm>
          <a:prstGeom prst="rect">
            <a:avLst/>
          </a:prstGeom>
          <a:noFill/>
          <a:ln w="9525">
            <a:solidFill>
              <a:schemeClr val="folHlink"/>
            </a:solidFill>
            <a:miter lim="800000"/>
            <a:headEnd/>
            <a:tailEnd/>
          </a:ln>
          <a:extLst>
            <a:ext uri="{909E8E84-426E-40DD-AFC4-6F175D3DCCD1}">
              <a14:hiddenFill xmlns:a14="http://schemas.microsoft.com/office/drawing/2010/main">
                <a:solidFill>
                  <a:srgbClr val="FFFFFF"/>
                </a:solidFill>
              </a14:hiddenFill>
            </a:ext>
          </a:extLst>
        </p:spPr>
      </p:pic>
      <p:sp>
        <p:nvSpPr>
          <p:cNvPr id="23556" name="Text Box 4">
            <a:extLst>
              <a:ext uri="{FF2B5EF4-FFF2-40B4-BE49-F238E27FC236}">
                <a16:creationId xmlns:a16="http://schemas.microsoft.com/office/drawing/2014/main" id="{BF431D59-C985-4BA8-A32F-DFA32A6F0AE0}"/>
              </a:ext>
            </a:extLst>
          </p:cNvPr>
          <p:cNvSpPr txBox="1">
            <a:spLocks noChangeArrowheads="1"/>
          </p:cNvSpPr>
          <p:nvPr/>
        </p:nvSpPr>
        <p:spPr bwMode="auto">
          <a:xfrm>
            <a:off x="0" y="762000"/>
            <a:ext cx="9144000" cy="954107"/>
          </a:xfrm>
          <a:prstGeom prst="rect">
            <a:avLst/>
          </a:prstGeom>
          <a:solidFill>
            <a:srgbClr val="CCEC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altLang="en-US" sz="2800" b="1" i="0" u="none" strike="noStrike" kern="120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Nêu</a:t>
            </a:r>
            <a:r>
              <a:rPr kumimoji="0" lang="en-US" altLang="en-US" sz="28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en-US" sz="2800" b="1" i="0" u="none" strike="noStrike" kern="120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những</a:t>
            </a:r>
            <a:r>
              <a:rPr kumimoji="0" lang="en-US" altLang="en-US" sz="28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en-US" sz="2800" b="1" i="0" u="none" strike="noStrike" kern="120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khác</a:t>
            </a:r>
            <a:r>
              <a:rPr kumimoji="0" lang="en-US" altLang="en-US" sz="28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en-US" sz="2800" b="1" i="0" u="none" strike="noStrike" kern="120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biệt</a:t>
            </a:r>
            <a:r>
              <a:rPr kumimoji="0" lang="en-US" altLang="en-US" sz="28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en-US" sz="2800" b="1" i="0" u="none" strike="noStrike" kern="120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giữa</a:t>
            </a:r>
            <a:r>
              <a:rPr kumimoji="0" lang="en-US" altLang="en-US" sz="28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en-US" sz="2800" b="1" i="0" u="none" strike="noStrike" kern="120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học</a:t>
            </a:r>
            <a:r>
              <a:rPr kumimoji="0" lang="en-US" altLang="en-US" sz="28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en-US" sz="2800" b="1" i="0" u="none" strike="noStrike" kern="120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thuyết</a:t>
            </a:r>
            <a:r>
              <a:rPr kumimoji="0" lang="en-US" altLang="en-US" sz="28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en-US" sz="2800" b="1" i="0" u="none" strike="noStrike" kern="120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Đacuyn</a:t>
            </a:r>
            <a:r>
              <a:rPr kumimoji="0" lang="en-US" altLang="en-US" sz="28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p>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altLang="en-US" sz="2800" b="1" i="0" u="none" strike="noStrike" kern="120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với</a:t>
            </a:r>
            <a:r>
              <a:rPr kumimoji="0" lang="en-US" altLang="en-US" sz="28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en-US" sz="2800" b="1" i="0" u="none" strike="noStrike" kern="120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học</a:t>
            </a:r>
            <a:r>
              <a:rPr kumimoji="0" lang="en-US" altLang="en-US" sz="28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en-US" sz="2800" b="1" i="0" u="none" strike="noStrike" kern="120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thuyết</a:t>
            </a:r>
            <a:r>
              <a:rPr kumimoji="0" lang="en-US" altLang="en-US" sz="28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en-US" sz="2800" b="1" i="0" u="none" strike="noStrike" kern="120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Lamac</a:t>
            </a:r>
            <a:r>
              <a:rPr kumimoji="0" lang="en-US" altLang="en-US" sz="28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a:t>
            </a:r>
          </a:p>
        </p:txBody>
      </p:sp>
      <p:sp>
        <p:nvSpPr>
          <p:cNvPr id="5" name="Title 1">
            <a:extLst>
              <a:ext uri="{FF2B5EF4-FFF2-40B4-BE49-F238E27FC236}">
                <a16:creationId xmlns:a16="http://schemas.microsoft.com/office/drawing/2014/main" id="{215069A7-B501-429C-B53A-8B7C2E78C206}"/>
              </a:ext>
            </a:extLst>
          </p:cNvPr>
          <p:cNvSpPr txBox="1">
            <a:spLocks/>
          </p:cNvSpPr>
          <p:nvPr/>
        </p:nvSpPr>
        <p:spPr>
          <a:xfrm>
            <a:off x="3048000" y="35859"/>
            <a:ext cx="3048000" cy="685800"/>
          </a:xfrm>
          <a:prstGeom prst="rect">
            <a:avLst/>
          </a:prstGeom>
          <a:ln w="63500">
            <a:solidFill>
              <a:srgbClr val="002060"/>
            </a:solidFill>
          </a:ln>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r>
              <a:rPr lang="en-US" altLang="en-US" sz="4000" b="1" kern="0">
                <a:solidFill>
                  <a:srgbClr val="FF0000"/>
                </a:solidFill>
                <a:latin typeface="Times New Roman" panose="02020603050405020304" pitchFamily="18" charset="0"/>
                <a:cs typeface="Times New Roman" panose="02020603050405020304" pitchFamily="18" charset="0"/>
              </a:rPr>
              <a:t>CỦNG CỐ</a:t>
            </a:r>
            <a:endParaRPr lang="en-US" altLang="en-US" sz="4000" b="1" kern="0" dirty="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1565ACF-675C-4F4E-A5D1-74574059C8A9}"/>
              </a:ext>
            </a:extLst>
          </p:cNvPr>
          <p:cNvSpPr>
            <a:spLocks noGrp="1"/>
          </p:cNvSpPr>
          <p:nvPr>
            <p:ph idx="1"/>
          </p:nvPr>
        </p:nvSpPr>
        <p:spPr>
          <a:xfrm>
            <a:off x="457200" y="1981200"/>
            <a:ext cx="8229600" cy="4495800"/>
          </a:xfrm>
          <a:blipFill>
            <a:blip r:embed="rId3"/>
            <a:stretch>
              <a:fillRect/>
            </a:stretch>
          </a:blipFill>
        </p:spPr>
        <p:txBody>
          <a:bodyPr>
            <a:noAutofit/>
          </a:bodyPr>
          <a:lstStyle/>
          <a:p>
            <a:pPr marL="1198563" indent="344488" algn="just">
              <a:lnSpc>
                <a:spcPct val="150000"/>
              </a:lnSpc>
              <a:buFont typeface="Arial" charset="0"/>
              <a:buNone/>
              <a:defRPr/>
            </a:pPr>
            <a:r>
              <a:rPr lang="pt-BR" sz="2800" dirty="0">
                <a:latin typeface="Times New Roman" pitchFamily="18" charset="0"/>
                <a:cs typeface="Times New Roman" pitchFamily="18" charset="0"/>
              </a:rPr>
              <a:t>Về nhà học bài và chuẩn bị trước bài 26 “Học thuyết tiến hóa tổng hợp hiện đại”.</a:t>
            </a:r>
            <a:endParaRPr lang="en-US" sz="2800" dirty="0">
              <a:latin typeface="Times New Roman" pitchFamily="18" charset="0"/>
              <a:cs typeface="Times New Roman" pitchFamily="18" charset="0"/>
            </a:endParaRPr>
          </a:p>
          <a:p>
            <a:pPr marL="1198563" indent="344488" algn="just">
              <a:lnSpc>
                <a:spcPct val="150000"/>
              </a:lnSpc>
              <a:buFont typeface="Arial" charset="0"/>
              <a:buNone/>
              <a:defRPr/>
            </a:pPr>
            <a:r>
              <a:rPr lang="pt-BR" sz="2800" dirty="0">
                <a:latin typeface="Times New Roman" pitchFamily="18" charset="0"/>
                <a:cs typeface="Times New Roman" pitchFamily="18" charset="0"/>
              </a:rPr>
              <a:t>Trả lời câu hỏi: </a:t>
            </a:r>
          </a:p>
          <a:p>
            <a:pPr marL="1655763" indent="-457200" algn="just">
              <a:lnSpc>
                <a:spcPct val="150000"/>
              </a:lnSpc>
              <a:buFont typeface="Wingdings" panose="05000000000000000000" pitchFamily="2" charset="2"/>
              <a:buChar char="§"/>
              <a:defRPr/>
            </a:pPr>
            <a:r>
              <a:rPr lang="pt-BR" sz="2800" dirty="0">
                <a:latin typeface="Times New Roman" pitchFamily="18" charset="0"/>
                <a:cs typeface="Times New Roman" pitchFamily="18" charset="0"/>
              </a:rPr>
              <a:t>Nhân tố tiến hóa </a:t>
            </a:r>
            <a:r>
              <a:rPr lang="en-US" sz="2800" dirty="0" err="1">
                <a:latin typeface="Times New Roman" pitchFamily="18" charset="0"/>
                <a:cs typeface="Times New Roman" pitchFamily="18" charset="0"/>
              </a:rPr>
              <a:t>là</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gì</a:t>
            </a:r>
            <a:r>
              <a:rPr lang="en-US" sz="2800" dirty="0">
                <a:latin typeface="Times New Roman" pitchFamily="18" charset="0"/>
                <a:cs typeface="Times New Roman" pitchFamily="18" charset="0"/>
              </a:rPr>
              <a:t>?</a:t>
            </a:r>
          </a:p>
          <a:p>
            <a:pPr marL="1655763" indent="-457200" algn="just">
              <a:lnSpc>
                <a:spcPct val="150000"/>
              </a:lnSpc>
              <a:buFont typeface="Wingdings" panose="05000000000000000000" pitchFamily="2" charset="2"/>
              <a:buChar char="§"/>
              <a:defRPr/>
            </a:pPr>
            <a:r>
              <a:rPr lang="pt-BR" sz="2800" dirty="0">
                <a:latin typeface="Times New Roman" pitchFamily="18" charset="0"/>
                <a:cs typeface="Times New Roman" pitchFamily="18" charset="0"/>
              </a:rPr>
              <a:t>Quan niệm tiến hóa theo học thuyết </a:t>
            </a:r>
            <a:r>
              <a:rPr lang="pt-BR" sz="2800" dirty="0">
                <a:solidFill>
                  <a:prstClr val="black"/>
                </a:solidFill>
                <a:latin typeface="Times New Roman" pitchFamily="18" charset="0"/>
                <a:cs typeface="Times New Roman" pitchFamily="18" charset="0"/>
              </a:rPr>
              <a:t>tiến hóa tổng hợp hiện đại</a:t>
            </a:r>
            <a:r>
              <a:rPr lang="pt-BR" sz="2800" dirty="0">
                <a:latin typeface="Times New Roman" pitchFamily="18" charset="0"/>
                <a:cs typeface="Times New Roman" pitchFamily="18" charset="0"/>
              </a:rPr>
              <a:t>?</a:t>
            </a:r>
            <a:endParaRPr lang="en-US" sz="2800" dirty="0">
              <a:latin typeface="Times New Roman" pitchFamily="18" charset="0"/>
              <a:cs typeface="Times New Roman" pitchFamily="18" charset="0"/>
            </a:endParaRPr>
          </a:p>
          <a:p>
            <a:pPr>
              <a:lnSpc>
                <a:spcPct val="150000"/>
              </a:lnSpc>
              <a:buFont typeface="Arial" charset="0"/>
              <a:buNone/>
              <a:defRPr/>
            </a:pPr>
            <a:endParaRPr lang="en-US" sz="2800" dirty="0"/>
          </a:p>
        </p:txBody>
      </p:sp>
      <p:sp>
        <p:nvSpPr>
          <p:cNvPr id="2" name="Title 1">
            <a:extLst>
              <a:ext uri="{FF2B5EF4-FFF2-40B4-BE49-F238E27FC236}">
                <a16:creationId xmlns:a16="http://schemas.microsoft.com/office/drawing/2014/main" id="{83BED4C6-1EE3-41AC-9865-7C3AD5EBC59A}"/>
              </a:ext>
            </a:extLst>
          </p:cNvPr>
          <p:cNvSpPr>
            <a:spLocks noGrp="1"/>
          </p:cNvSpPr>
          <p:nvPr>
            <p:ph type="title"/>
          </p:nvPr>
        </p:nvSpPr>
        <p:spPr/>
        <p:style>
          <a:lnRef idx="3">
            <a:schemeClr val="lt1"/>
          </a:lnRef>
          <a:fillRef idx="1">
            <a:schemeClr val="accent1"/>
          </a:fillRef>
          <a:effectRef idx="1">
            <a:schemeClr val="accent1"/>
          </a:effectRef>
          <a:fontRef idx="minor">
            <a:schemeClr val="lt1"/>
          </a:fontRef>
        </p:style>
        <p:txBody>
          <a:bodyPr>
            <a:normAutofit/>
          </a:bodyPr>
          <a:lstStyle/>
          <a:p>
            <a:pPr>
              <a:defRPr/>
            </a:pPr>
            <a:r>
              <a:rPr lang="en-US" sz="6600" b="1" dirty="0" err="1">
                <a:latin typeface="Times New Roman" pitchFamily="18" charset="0"/>
                <a:cs typeface="Times New Roman" pitchFamily="18" charset="0"/>
              </a:rPr>
              <a:t>Dặn</a:t>
            </a:r>
            <a:r>
              <a:rPr lang="en-US" sz="6600" b="1" dirty="0">
                <a:latin typeface="Times New Roman" pitchFamily="18" charset="0"/>
                <a:cs typeface="Times New Roman" pitchFamily="18" charset="0"/>
              </a:rPr>
              <a:t> </a:t>
            </a:r>
            <a:r>
              <a:rPr lang="en-US" sz="6600" b="1" dirty="0" err="1">
                <a:latin typeface="Times New Roman" pitchFamily="18" charset="0"/>
                <a:cs typeface="Times New Roman" pitchFamily="18" charset="0"/>
              </a:rPr>
              <a:t>dò</a:t>
            </a:r>
            <a:endParaRPr lang="vi-VN" sz="6600" b="1" dirty="0">
              <a:latin typeface="Times New Roman" pitchFamily="18" charset="0"/>
              <a:cs typeface="Times New Roman" pitchFamily="18" charset="0"/>
            </a:endParaRPr>
          </a:p>
        </p:txBody>
      </p:sp>
      <p:sp>
        <p:nvSpPr>
          <p:cNvPr id="106500" name="Slide Number Placeholder 3">
            <a:extLst>
              <a:ext uri="{FF2B5EF4-FFF2-40B4-BE49-F238E27FC236}">
                <a16:creationId xmlns:a16="http://schemas.microsoft.com/office/drawing/2014/main" id="{A153040A-4B1B-4CB2-BF88-3B7F71B28BA0}"/>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B013B572-0B7D-4253-8DBF-9F6FBC3BA0C5}" type="slidenum">
              <a:rPr lang="en-US" altLang="en-US" sz="1200">
                <a:solidFill>
                  <a:srgbClr val="898989"/>
                </a:solidFill>
              </a:rPr>
              <a:pPr>
                <a:spcBef>
                  <a:spcPct val="0"/>
                </a:spcBef>
                <a:buFontTx/>
                <a:buNone/>
              </a:pPr>
              <a:t>35</a:t>
            </a:fld>
            <a:endParaRPr lang="en-US" altLang="en-US" sz="1200">
              <a:solidFill>
                <a:srgbClr val="898989"/>
              </a:solidFill>
            </a:endParaRPr>
          </a:p>
        </p:txBody>
      </p:sp>
    </p:spTree>
  </p:cSld>
  <p:clrMapOvr>
    <a:masterClrMapping/>
  </p:clrMapOvr>
  <p:transition>
    <p:wipe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4" descr="FG14_04">
            <a:extLst>
              <a:ext uri="{FF2B5EF4-FFF2-40B4-BE49-F238E27FC236}">
                <a16:creationId xmlns:a16="http://schemas.microsoft.com/office/drawing/2014/main" id="{86D0C614-0F14-46C1-9550-E5E0ED32291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0206" t="53876" r="48224" b="9085"/>
          <a:stretch>
            <a:fillRect/>
          </a:stretch>
        </p:blipFill>
        <p:spPr bwMode="auto">
          <a:xfrm>
            <a:off x="1447800" y="3810000"/>
            <a:ext cx="44196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395" name="Text Box 5">
            <a:extLst>
              <a:ext uri="{FF2B5EF4-FFF2-40B4-BE49-F238E27FC236}">
                <a16:creationId xmlns:a16="http://schemas.microsoft.com/office/drawing/2014/main" id="{7BFAC0B9-539D-47D0-A6DA-D0E08BADF4BB}"/>
              </a:ext>
            </a:extLst>
          </p:cNvPr>
          <p:cNvSpPr txBox="1">
            <a:spLocks noChangeArrowheads="1"/>
          </p:cNvSpPr>
          <p:nvPr/>
        </p:nvSpPr>
        <p:spPr bwMode="auto">
          <a:xfrm>
            <a:off x="6858000" y="1295400"/>
            <a:ext cx="2286000" cy="2443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defRPr>
            </a:lvl1pPr>
            <a:lvl2pPr marL="742950" indent="-2857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defRPr>
            </a:lvl2pPr>
            <a:lvl3pPr marL="1143000" indent="-228600">
              <a:spcBef>
                <a:spcPct val="20000"/>
              </a:spcBef>
              <a:buClr>
                <a:srgbClr val="8CADAE"/>
              </a:buClr>
              <a:buSzPct val="75000"/>
              <a:buFont typeface="Wingdings 2" panose="05020102010507070707" pitchFamily="18" charset="2"/>
              <a:buChar char=""/>
              <a:defRPr sz="2000">
                <a:solidFill>
                  <a:schemeClr val="tx1"/>
                </a:solidFill>
                <a:latin typeface="Georgia" panose="02040502050405020303" pitchFamily="18" charset="0"/>
              </a:defRPr>
            </a:lvl3pPr>
            <a:lvl4pPr marL="1600200" indent="-228600">
              <a:spcBef>
                <a:spcPct val="20000"/>
              </a:spcBef>
              <a:buClr>
                <a:srgbClr val="8C7B70"/>
              </a:buClr>
              <a:buSzPct val="70000"/>
              <a:buFont typeface="Wingdings" panose="05000000000000000000" pitchFamily="2" charset="2"/>
              <a:buChar char=""/>
              <a:defRPr sz="2000">
                <a:solidFill>
                  <a:schemeClr val="tx2"/>
                </a:solidFill>
                <a:latin typeface="Georgia" panose="02040502050405020303" pitchFamily="18" charset="0"/>
              </a:defRPr>
            </a:lvl4pPr>
            <a:lvl5pPr marL="2057400" indent="-228600">
              <a:spcBef>
                <a:spcPct val="20000"/>
              </a:spcBef>
              <a:buClr>
                <a:srgbClr val="8FB08C"/>
              </a:buClr>
              <a:buChar char="•"/>
              <a:defRPr>
                <a:solidFill>
                  <a:schemeClr val="tx1"/>
                </a:solidFill>
                <a:latin typeface="Georgia" panose="02040502050405020303" pitchFamily="18" charset="0"/>
              </a:defRPr>
            </a:lvl5pPr>
            <a:lvl6pPr marL="25146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6pPr>
            <a:lvl7pPr marL="29718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7pPr>
            <a:lvl8pPr marL="34290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8pPr>
            <a:lvl9pPr marL="38862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Cánh</a:t>
            </a:r>
            <a:r>
              <a:rPr kumimoji="0" lang="en-US" alt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r>
              <a:rPr kumimoji="0" lang="en-US" alt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ong</a:t>
            </a:r>
            <a:endParaRPr kumimoji="0" lang="en-US" alt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endParaRPr>
          </a:p>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r>
              <a:rPr kumimoji="0" lang="en-US" alt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phát</a:t>
            </a:r>
            <a:r>
              <a:rPr kumimoji="0" lang="en-US" alt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r>
              <a:rPr kumimoji="0" lang="en-US" alt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triển</a:t>
            </a:r>
            <a:endParaRPr kumimoji="0" lang="en-US" alt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endParaRPr>
          </a:p>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r>
              <a:rPr kumimoji="0" lang="en-US" alt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từ</a:t>
            </a:r>
            <a:r>
              <a:rPr kumimoji="0" lang="en-US" alt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r>
              <a:rPr kumimoji="0" lang="en-US" alt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mặt</a:t>
            </a:r>
            <a:r>
              <a:rPr kumimoji="0" lang="en-US" alt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r>
              <a:rPr kumimoji="0" lang="en-US" alt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lưng</a:t>
            </a:r>
            <a:r>
              <a:rPr kumimoji="0" lang="en-US" alt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p>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của</a:t>
            </a:r>
            <a:r>
              <a:rPr kumimoji="0" lang="en-US" alt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r>
              <a:rPr kumimoji="0" lang="en-US" alt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phần</a:t>
            </a:r>
            <a:r>
              <a:rPr kumimoji="0" lang="en-US" alt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r>
              <a:rPr kumimoji="0" lang="en-US" alt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ngực</a:t>
            </a:r>
            <a:r>
              <a:rPr kumimoji="0" lang="en-US" alt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p>
        </p:txBody>
      </p:sp>
      <p:sp>
        <p:nvSpPr>
          <p:cNvPr id="59396" name="Text Box 6">
            <a:extLst>
              <a:ext uri="{FF2B5EF4-FFF2-40B4-BE49-F238E27FC236}">
                <a16:creationId xmlns:a16="http://schemas.microsoft.com/office/drawing/2014/main" id="{E7815826-34A8-4773-9AF7-2A62E3CC646D}"/>
              </a:ext>
            </a:extLst>
          </p:cNvPr>
          <p:cNvSpPr txBox="1">
            <a:spLocks noChangeArrowheads="1"/>
          </p:cNvSpPr>
          <p:nvPr/>
        </p:nvSpPr>
        <p:spPr bwMode="auto">
          <a:xfrm>
            <a:off x="6324600" y="4572000"/>
            <a:ext cx="2209800" cy="1801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defRPr>
            </a:lvl1pPr>
            <a:lvl2pPr marL="742950" indent="-2857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defRPr>
            </a:lvl2pPr>
            <a:lvl3pPr marL="1143000" indent="-228600">
              <a:spcBef>
                <a:spcPct val="20000"/>
              </a:spcBef>
              <a:buClr>
                <a:srgbClr val="8CADAE"/>
              </a:buClr>
              <a:buSzPct val="75000"/>
              <a:buFont typeface="Wingdings 2" panose="05020102010507070707" pitchFamily="18" charset="2"/>
              <a:buChar char=""/>
              <a:defRPr sz="2000">
                <a:solidFill>
                  <a:schemeClr val="tx1"/>
                </a:solidFill>
                <a:latin typeface="Georgia" panose="02040502050405020303" pitchFamily="18" charset="0"/>
              </a:defRPr>
            </a:lvl3pPr>
            <a:lvl4pPr marL="1600200" indent="-228600">
              <a:spcBef>
                <a:spcPct val="20000"/>
              </a:spcBef>
              <a:buClr>
                <a:srgbClr val="8C7B70"/>
              </a:buClr>
              <a:buSzPct val="70000"/>
              <a:buFont typeface="Wingdings" panose="05000000000000000000" pitchFamily="2" charset="2"/>
              <a:buChar char=""/>
              <a:defRPr sz="2000">
                <a:solidFill>
                  <a:schemeClr val="tx2"/>
                </a:solidFill>
                <a:latin typeface="Georgia" panose="02040502050405020303" pitchFamily="18" charset="0"/>
              </a:defRPr>
            </a:lvl4pPr>
            <a:lvl5pPr marL="2057400" indent="-228600">
              <a:spcBef>
                <a:spcPct val="20000"/>
              </a:spcBef>
              <a:buClr>
                <a:srgbClr val="8FB08C"/>
              </a:buClr>
              <a:buChar char="•"/>
              <a:defRPr>
                <a:solidFill>
                  <a:schemeClr val="tx1"/>
                </a:solidFill>
                <a:latin typeface="Georgia" panose="02040502050405020303" pitchFamily="18" charset="0"/>
              </a:defRPr>
            </a:lvl5pPr>
            <a:lvl6pPr marL="25146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6pPr>
            <a:lvl7pPr marL="29718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7pPr>
            <a:lvl8pPr marL="34290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8pPr>
            <a:lvl9pPr marL="38862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2800" b="0" i="0" u="none" strike="noStrike" kern="1200" cap="none" spc="0" normalizeH="0" baseline="0" noProof="0">
                <a:ln>
                  <a:noFill/>
                </a:ln>
                <a:solidFill>
                  <a:prstClr val="black"/>
                </a:solidFill>
                <a:effectLst/>
                <a:uLnTx/>
                <a:uFillTx/>
                <a:latin typeface="Times New Roman" panose="02020603050405020304" pitchFamily="18" charset="0"/>
                <a:ea typeface="+mn-ea"/>
                <a:cs typeface="Arial" panose="020B0604020202020204" pitchFamily="34" charset="0"/>
              </a:rPr>
              <a:t>Cánh chim</a:t>
            </a:r>
          </a:p>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2800" b="0" i="0" u="none" strike="noStrike" kern="1200" cap="none" spc="0" normalizeH="0" baseline="0" noProof="0">
                <a:ln>
                  <a:noFill/>
                </a:ln>
                <a:solidFill>
                  <a:prstClr val="black"/>
                </a:solidFill>
                <a:effectLst/>
                <a:uLnTx/>
                <a:uFillTx/>
                <a:latin typeface="Times New Roman" panose="02020603050405020304" pitchFamily="18" charset="0"/>
                <a:ea typeface="+mn-ea"/>
                <a:cs typeface="Arial" panose="020B0604020202020204" pitchFamily="34" charset="0"/>
              </a:rPr>
              <a:t> là biến dạng </a:t>
            </a:r>
          </a:p>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2800" b="0" i="0" u="none" strike="noStrike" kern="1200" cap="none" spc="0" normalizeH="0" baseline="0" noProof="0">
                <a:ln>
                  <a:noFill/>
                </a:ln>
                <a:solidFill>
                  <a:prstClr val="black"/>
                </a:solidFill>
                <a:effectLst/>
                <a:uLnTx/>
                <a:uFillTx/>
                <a:latin typeface="Times New Roman" panose="02020603050405020304" pitchFamily="18" charset="0"/>
                <a:ea typeface="+mn-ea"/>
                <a:cs typeface="Arial" panose="020B0604020202020204" pitchFamily="34" charset="0"/>
              </a:rPr>
              <a:t>của chi trước</a:t>
            </a:r>
            <a:r>
              <a:rPr kumimoji="0" lang="en-US" altLang="en-US" sz="18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rPr>
              <a:t> </a:t>
            </a:r>
          </a:p>
        </p:txBody>
      </p:sp>
      <p:sp>
        <p:nvSpPr>
          <p:cNvPr id="59397" name="Line 7">
            <a:extLst>
              <a:ext uri="{FF2B5EF4-FFF2-40B4-BE49-F238E27FC236}">
                <a16:creationId xmlns:a16="http://schemas.microsoft.com/office/drawing/2014/main" id="{10407931-E875-49FF-9E87-E9099CB683FA}"/>
              </a:ext>
            </a:extLst>
          </p:cNvPr>
          <p:cNvSpPr>
            <a:spLocks noChangeShapeType="1"/>
          </p:cNvSpPr>
          <p:nvPr/>
        </p:nvSpPr>
        <p:spPr bwMode="auto">
          <a:xfrm>
            <a:off x="4267200" y="4876800"/>
            <a:ext cx="1981200" cy="0"/>
          </a:xfrm>
          <a:prstGeom prst="line">
            <a:avLst/>
          </a:prstGeom>
          <a:noFill/>
          <a:ln w="76200">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pic>
        <p:nvPicPr>
          <p:cNvPr id="59398" name="Picture 8" descr="Phan_Hoa_Giam_Can1">
            <a:extLst>
              <a:ext uri="{FF2B5EF4-FFF2-40B4-BE49-F238E27FC236}">
                <a16:creationId xmlns:a16="http://schemas.microsoft.com/office/drawing/2014/main" id="{7AB918A7-16AC-44D7-9702-090C4EA9949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t="19133" r="2632" b="7826"/>
          <a:stretch>
            <a:fillRect/>
          </a:stretch>
        </p:blipFill>
        <p:spPr bwMode="auto">
          <a:xfrm>
            <a:off x="1447800" y="1447800"/>
            <a:ext cx="48768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399" name="Line 9">
            <a:extLst>
              <a:ext uri="{FF2B5EF4-FFF2-40B4-BE49-F238E27FC236}">
                <a16:creationId xmlns:a16="http://schemas.microsoft.com/office/drawing/2014/main" id="{4902E103-E0B4-453D-AE74-8434BE96EA10}"/>
              </a:ext>
            </a:extLst>
          </p:cNvPr>
          <p:cNvSpPr>
            <a:spLocks noChangeShapeType="1"/>
          </p:cNvSpPr>
          <p:nvPr/>
        </p:nvSpPr>
        <p:spPr bwMode="auto">
          <a:xfrm>
            <a:off x="6096000" y="1600200"/>
            <a:ext cx="762000" cy="0"/>
          </a:xfrm>
          <a:prstGeom prst="line">
            <a:avLst/>
          </a:prstGeom>
          <a:noFill/>
          <a:ln w="76200">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
        <p:nvSpPr>
          <p:cNvPr id="13" name="Hộp Văn bản 1">
            <a:extLst>
              <a:ext uri="{FF2B5EF4-FFF2-40B4-BE49-F238E27FC236}">
                <a16:creationId xmlns:a16="http://schemas.microsoft.com/office/drawing/2014/main" id="{D749932E-30A2-4F9D-BACC-1D871457EA4C}"/>
              </a:ext>
            </a:extLst>
          </p:cNvPr>
          <p:cNvSpPr txBox="1"/>
          <p:nvPr/>
        </p:nvSpPr>
        <p:spPr>
          <a:xfrm>
            <a:off x="2501901" y="217060"/>
            <a:ext cx="3822699" cy="584775"/>
          </a:xfrm>
          <a:prstGeom prst="rect">
            <a:avLst/>
          </a:prstGeom>
          <a:solidFill>
            <a:sysClr val="window" lastClr="FFFFFF"/>
          </a:solidFill>
          <a:ln w="38100" cap="flat" cmpd="sng" algn="ctr">
            <a:solidFill>
              <a:srgbClr val="002060"/>
            </a:solidFill>
            <a:prstDash val="solid"/>
          </a:ln>
          <a:effectLst/>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200" i="0" u="none" strike="noStrike" kern="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KIỂM TRA BÀI CŨ</a:t>
            </a:r>
            <a:endParaRPr kumimoji="0" lang="vi-VN" sz="3200" i="0" u="none" strike="noStrike" kern="0" cap="none" spc="0" normalizeH="0" baseline="0" noProof="0" dirty="0">
              <a:ln>
                <a:noFill/>
              </a:ln>
              <a:solidFill>
                <a:srgbClr val="0000FF"/>
              </a:solidFill>
              <a:effectLst/>
              <a:uLnTx/>
              <a:uFillTx/>
              <a:latin typeface="Arial" panose="020B0604020202020204" pitchFamily="34" charset="0"/>
              <a:ea typeface="+mn-ea"/>
              <a:cs typeface="Times New Roman" panose="02020603050405020304" pitchFamily="18" charset="0"/>
            </a:endParaRPr>
          </a:p>
        </p:txBody>
      </p:sp>
      <p:sp>
        <p:nvSpPr>
          <p:cNvPr id="14" name="TextBox 5">
            <a:extLst>
              <a:ext uri="{FF2B5EF4-FFF2-40B4-BE49-F238E27FC236}">
                <a16:creationId xmlns:a16="http://schemas.microsoft.com/office/drawing/2014/main" id="{CE79A05B-42B0-4822-9777-FCCA4EAE3DB7}"/>
              </a:ext>
            </a:extLst>
          </p:cNvPr>
          <p:cNvSpPr txBox="1">
            <a:spLocks noChangeArrowheads="1"/>
          </p:cNvSpPr>
          <p:nvPr/>
        </p:nvSpPr>
        <p:spPr bwMode="auto">
          <a:xfrm>
            <a:off x="2112962" y="827348"/>
            <a:ext cx="460057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800" b="1" i="0" u="none" strike="noStrike" kern="1200" cap="none" spc="0" normalizeH="0" baseline="0" noProof="0" dirty="0" err="1">
                <a:ln>
                  <a:noFill/>
                </a:ln>
                <a:solidFill>
                  <a:srgbClr val="FF3300"/>
                </a:solidFill>
                <a:effectLst/>
                <a:uLnTx/>
                <a:uFillTx/>
                <a:latin typeface="Times New Roman" panose="02020603050405020304" pitchFamily="18" charset="0"/>
              </a:rPr>
              <a:t>Cơ</a:t>
            </a:r>
            <a:r>
              <a:rPr kumimoji="0" lang="en-US" altLang="en-US" sz="2800" b="1" i="0" u="none" strike="noStrike" kern="1200" cap="none" spc="0" normalizeH="0" baseline="0" noProof="0" dirty="0">
                <a:ln>
                  <a:noFill/>
                </a:ln>
                <a:solidFill>
                  <a:srgbClr val="FF3300"/>
                </a:solidFill>
                <a:effectLst/>
                <a:uLnTx/>
                <a:uFillTx/>
                <a:latin typeface="Times New Roman" panose="02020603050405020304" pitchFamily="18" charset="0"/>
              </a:rPr>
              <a:t> </a:t>
            </a:r>
            <a:r>
              <a:rPr kumimoji="0" lang="en-US" altLang="en-US" sz="2800" b="1" i="0" u="none" strike="noStrike" kern="1200" cap="none" spc="0" normalizeH="0" baseline="0" noProof="0" dirty="0" err="1">
                <a:ln>
                  <a:noFill/>
                </a:ln>
                <a:solidFill>
                  <a:srgbClr val="FF3300"/>
                </a:solidFill>
                <a:effectLst/>
                <a:uLnTx/>
                <a:uFillTx/>
                <a:latin typeface="Times New Roman" panose="02020603050405020304" pitchFamily="18" charset="0"/>
              </a:rPr>
              <a:t>quan</a:t>
            </a:r>
            <a:r>
              <a:rPr kumimoji="0" lang="en-US" altLang="en-US" sz="2800" b="1" i="0" u="none" strike="noStrike" kern="1200" cap="none" spc="0" normalizeH="0" baseline="0" noProof="0" dirty="0">
                <a:ln>
                  <a:noFill/>
                </a:ln>
                <a:solidFill>
                  <a:srgbClr val="FF3300"/>
                </a:solidFill>
                <a:effectLst/>
                <a:uLnTx/>
                <a:uFillTx/>
                <a:latin typeface="Times New Roman" panose="02020603050405020304" pitchFamily="18" charset="0"/>
              </a:rPr>
              <a:t> </a:t>
            </a:r>
            <a:r>
              <a:rPr lang="en-US" altLang="en-US" sz="2800" noProof="0" dirty="0" err="1">
                <a:solidFill>
                  <a:srgbClr val="FF3300"/>
                </a:solidFill>
                <a:latin typeface="Times New Roman" panose="02020603050405020304" pitchFamily="18" charset="0"/>
              </a:rPr>
              <a:t>tương</a:t>
            </a:r>
            <a:r>
              <a:rPr lang="en-US" altLang="en-US" sz="2800" noProof="0" dirty="0">
                <a:solidFill>
                  <a:srgbClr val="FF3300"/>
                </a:solidFill>
                <a:latin typeface="Times New Roman" panose="02020603050405020304" pitchFamily="18" charset="0"/>
              </a:rPr>
              <a:t> </a:t>
            </a:r>
            <a:r>
              <a:rPr lang="en-US" altLang="en-US" sz="2800" noProof="0" dirty="0" err="1">
                <a:solidFill>
                  <a:srgbClr val="FF3300"/>
                </a:solidFill>
                <a:latin typeface="Times New Roman" panose="02020603050405020304" pitchFamily="18" charset="0"/>
              </a:rPr>
              <a:t>tư</a:t>
            </a:r>
            <a:r>
              <a:rPr lang="en-US" altLang="en-US" sz="2800" noProof="0" dirty="0">
                <a:solidFill>
                  <a:srgbClr val="FF3300"/>
                </a:solidFill>
                <a:latin typeface="Times New Roman" panose="02020603050405020304" pitchFamily="18" charset="0"/>
              </a:rPr>
              <a:t>̣</a:t>
            </a:r>
            <a:endParaRPr kumimoji="0" lang="en-US" altLang="en-US" sz="2800" b="1" i="0" u="none" strike="noStrike" kern="1200" cap="none" spc="0" normalizeH="0" baseline="0" noProof="0" dirty="0">
              <a:ln>
                <a:noFill/>
              </a:ln>
              <a:solidFill>
                <a:srgbClr val="FF3300"/>
              </a:solidFill>
              <a:effectLst/>
              <a:uLnTx/>
              <a:uFillTx/>
              <a:latin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AutoShape 4">
            <a:extLst>
              <a:ext uri="{FF2B5EF4-FFF2-40B4-BE49-F238E27FC236}">
                <a16:creationId xmlns:a16="http://schemas.microsoft.com/office/drawing/2014/main" id="{021DF897-358B-4FAE-913B-DD817BC89839}"/>
              </a:ext>
            </a:extLst>
          </p:cNvPr>
          <p:cNvSpPr>
            <a:spLocks noChangeArrowheads="1"/>
          </p:cNvSpPr>
          <p:nvPr/>
        </p:nvSpPr>
        <p:spPr bwMode="auto">
          <a:xfrm>
            <a:off x="228600" y="944562"/>
            <a:ext cx="8686800" cy="1646238"/>
          </a:xfrm>
          <a:prstGeom prst="wedgeRoundRectCallout">
            <a:avLst>
              <a:gd name="adj1" fmla="val -50144"/>
              <a:gd name="adj2" fmla="val 33750"/>
              <a:gd name="adj3" fmla="val 16667"/>
            </a:avLst>
          </a:prstGeom>
          <a:solidFill>
            <a:schemeClr val="bg1"/>
          </a:solidFill>
          <a:ln w="9525">
            <a:solidFill>
              <a:srgbClr val="0000FF"/>
            </a:solidFill>
            <a:miter lim="800000"/>
            <a:headEnd/>
            <a:tailEnd/>
          </a:ln>
        </p:spPr>
        <p:txBody>
          <a:bodyPr lIns="104455" tIns="52229" rIns="104455" bIns="52229"/>
          <a:lstStyle>
            <a:lvl1pPr defTabSz="1044575">
              <a:spcBef>
                <a:spcPct val="20000"/>
              </a:spcBef>
              <a:buChar char="•"/>
              <a:defRPr sz="3200">
                <a:solidFill>
                  <a:srgbClr val="0000FF"/>
                </a:solidFill>
                <a:latin typeface="Arial" panose="020B0604020202020204" pitchFamily="34" charset="0"/>
              </a:defRPr>
            </a:lvl1pPr>
            <a:lvl2pPr marL="742950" indent="-285750" defTabSz="1044575">
              <a:spcBef>
                <a:spcPct val="20000"/>
              </a:spcBef>
              <a:buChar char="–"/>
              <a:defRPr sz="3200">
                <a:solidFill>
                  <a:srgbClr val="0000FF"/>
                </a:solidFill>
                <a:latin typeface="Arial" panose="020B0604020202020204" pitchFamily="34" charset="0"/>
              </a:defRPr>
            </a:lvl2pPr>
            <a:lvl3pPr marL="1143000" indent="-228600" defTabSz="1044575">
              <a:spcBef>
                <a:spcPct val="20000"/>
              </a:spcBef>
              <a:buChar char="•"/>
              <a:defRPr sz="3200">
                <a:solidFill>
                  <a:srgbClr val="0000FF"/>
                </a:solidFill>
                <a:latin typeface="Arial" panose="020B0604020202020204" pitchFamily="34" charset="0"/>
              </a:defRPr>
            </a:lvl3pPr>
            <a:lvl4pPr marL="1600200" indent="-228600" defTabSz="1044575">
              <a:spcBef>
                <a:spcPct val="20000"/>
              </a:spcBef>
              <a:buChar char="–"/>
              <a:defRPr sz="3200">
                <a:solidFill>
                  <a:srgbClr val="0000FF"/>
                </a:solidFill>
                <a:latin typeface="Arial" panose="020B0604020202020204" pitchFamily="34" charset="0"/>
              </a:defRPr>
            </a:lvl4pPr>
            <a:lvl5pPr marL="2057400" indent="-228600" defTabSz="1044575">
              <a:spcBef>
                <a:spcPct val="20000"/>
              </a:spcBef>
              <a:buChar char="»"/>
              <a:defRPr sz="3200">
                <a:solidFill>
                  <a:srgbClr val="0000FF"/>
                </a:solidFill>
                <a:latin typeface="Arial" panose="020B0604020202020204" pitchFamily="34" charset="0"/>
              </a:defRPr>
            </a:lvl5pPr>
            <a:lvl6pPr marL="2514600" indent="-228600" defTabSz="1044575" eaLnBrk="0" fontAlgn="base" hangingPunct="0">
              <a:spcBef>
                <a:spcPct val="20000"/>
              </a:spcBef>
              <a:spcAft>
                <a:spcPct val="0"/>
              </a:spcAft>
              <a:buChar char="»"/>
              <a:defRPr sz="3200">
                <a:solidFill>
                  <a:srgbClr val="0000FF"/>
                </a:solidFill>
                <a:latin typeface="Arial" panose="020B0604020202020204" pitchFamily="34" charset="0"/>
              </a:defRPr>
            </a:lvl6pPr>
            <a:lvl7pPr marL="2971800" indent="-228600" defTabSz="1044575" eaLnBrk="0" fontAlgn="base" hangingPunct="0">
              <a:spcBef>
                <a:spcPct val="20000"/>
              </a:spcBef>
              <a:spcAft>
                <a:spcPct val="0"/>
              </a:spcAft>
              <a:buChar char="»"/>
              <a:defRPr sz="3200">
                <a:solidFill>
                  <a:srgbClr val="0000FF"/>
                </a:solidFill>
                <a:latin typeface="Arial" panose="020B0604020202020204" pitchFamily="34" charset="0"/>
              </a:defRPr>
            </a:lvl7pPr>
            <a:lvl8pPr marL="3429000" indent="-228600" defTabSz="1044575" eaLnBrk="0" fontAlgn="base" hangingPunct="0">
              <a:spcBef>
                <a:spcPct val="20000"/>
              </a:spcBef>
              <a:spcAft>
                <a:spcPct val="0"/>
              </a:spcAft>
              <a:buChar char="»"/>
              <a:defRPr sz="3200">
                <a:solidFill>
                  <a:srgbClr val="0000FF"/>
                </a:solidFill>
                <a:latin typeface="Arial" panose="020B0604020202020204" pitchFamily="34" charset="0"/>
              </a:defRPr>
            </a:lvl8pPr>
            <a:lvl9pPr marL="3886200" indent="-228600" defTabSz="1044575" eaLnBrk="0" fontAlgn="base" hangingPunct="0">
              <a:spcBef>
                <a:spcPct val="20000"/>
              </a:spcBef>
              <a:spcAft>
                <a:spcPct val="0"/>
              </a:spcAft>
              <a:buChar char="»"/>
              <a:defRPr sz="3200">
                <a:solidFill>
                  <a:srgbClr val="0000FF"/>
                </a:solidFill>
                <a:latin typeface="Arial" panose="020B0604020202020204" pitchFamily="34" charset="0"/>
              </a:defRPr>
            </a:lvl9pPr>
          </a:lstStyle>
          <a:p>
            <a:pPr marL="0" marR="0" lvl="0" indent="0" algn="just" defTabSz="1044575" rtl="0" eaLnBrk="1" fontAlgn="base" latinLnBrk="0" hangingPunct="1">
              <a:lnSpc>
                <a:spcPct val="100000"/>
              </a:lnSpc>
              <a:spcBef>
                <a:spcPct val="0"/>
              </a:spcBef>
              <a:spcAft>
                <a:spcPct val="0"/>
              </a:spcAft>
              <a:buClrTx/>
              <a:buSzTx/>
              <a:buFontTx/>
              <a:buNone/>
              <a:tabLst/>
              <a:defRPr/>
            </a:pPr>
            <a:r>
              <a:rPr kumimoji="0" lang="en-US" alt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Xem</a:t>
            </a:r>
            <a:r>
              <a:rPr kumimoji="0" lang="en-US" alt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bảng</a:t>
            </a:r>
            <a:r>
              <a:rPr kumimoji="0" lang="en-US" alt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sau</a:t>
            </a:r>
            <a:r>
              <a:rPr kumimoji="0" lang="en-US" alt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hãy</a:t>
            </a:r>
            <a:r>
              <a:rPr kumimoji="0" lang="en-US" altLang="en-US" sz="2800" b="1" i="0" u="none" strike="noStrike" kern="1200" cap="none" spc="0" normalizeH="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nhận</a:t>
            </a:r>
            <a:r>
              <a:rPr kumimoji="0" lang="en-US" alt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xét</a:t>
            </a:r>
            <a:r>
              <a:rPr kumimoji="0" lang="en-US" alt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gi</a:t>
            </a:r>
            <a:r>
              <a:rPr kumimoji="0" lang="en-US" alt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sự</a:t>
            </a:r>
            <a:r>
              <a:rPr kumimoji="0" lang="en-US" alt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sai</a:t>
            </a:r>
            <a:r>
              <a:rPr kumimoji="0" lang="en-US" alt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khác</a:t>
            </a:r>
            <a:r>
              <a:rPr kumimoji="0" lang="en-US" alt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trình</a:t>
            </a:r>
            <a:r>
              <a:rPr kumimoji="0" lang="en-US" alt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tự</a:t>
            </a:r>
            <a:r>
              <a:rPr kumimoji="0" lang="en-US" alt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axit</a:t>
            </a:r>
            <a:r>
              <a:rPr kumimoji="0" lang="en-US" alt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amin </a:t>
            </a:r>
            <a:r>
              <a:rPr kumimoji="0" lang="en-US" alt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trong</a:t>
            </a:r>
            <a:r>
              <a:rPr kumimoji="0" lang="en-US" alt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chuỗi</a:t>
            </a:r>
            <a:r>
              <a:rPr kumimoji="0" lang="en-US" alt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Hemoglobin </a:t>
            </a:r>
            <a:r>
              <a:rPr kumimoji="0" lang="en-US" alt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giữa</a:t>
            </a:r>
            <a:r>
              <a:rPr kumimoji="0" lang="en-US" alt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các</a:t>
            </a:r>
            <a:r>
              <a:rPr kumimoji="0" lang="en-US" alt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loài</a:t>
            </a:r>
            <a:r>
              <a:rPr kumimoji="0" lang="en-US" alt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trong</a:t>
            </a:r>
            <a:r>
              <a:rPr kumimoji="0" lang="en-US" alt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bộ</a:t>
            </a:r>
            <a:r>
              <a:rPr kumimoji="0" lang="en-US" alt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linh</a:t>
            </a:r>
            <a:r>
              <a:rPr kumimoji="0" lang="en-US" alt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trưởng</a:t>
            </a:r>
            <a:r>
              <a:rPr kumimoji="0" lang="en-US" alt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so </a:t>
            </a:r>
            <a:r>
              <a:rPr kumimoji="0" lang="en-US" alt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với</a:t>
            </a:r>
            <a:r>
              <a:rPr kumimoji="0" lang="en-US" altLang="en-US" sz="2800" b="1" i="0" u="none" strike="noStrike" kern="1200" cap="none" spc="0" normalizeH="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con </a:t>
            </a:r>
            <a:r>
              <a:rPr kumimoji="0" lang="en-US" altLang="en-US" sz="2800" b="1" i="0" u="none" strike="noStrike" kern="1200" cap="none" spc="0" normalizeH="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người</a:t>
            </a:r>
            <a:r>
              <a:rPr kumimoji="0" lang="en-US" alt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a:t>
            </a:r>
          </a:p>
        </p:txBody>
      </p:sp>
      <p:graphicFrame>
        <p:nvGraphicFramePr>
          <p:cNvPr id="26715" name="Group 91">
            <a:extLst>
              <a:ext uri="{FF2B5EF4-FFF2-40B4-BE49-F238E27FC236}">
                <a16:creationId xmlns:a16="http://schemas.microsoft.com/office/drawing/2014/main" id="{E806116E-BA7C-4BC4-A97E-62DB007FAC96}"/>
              </a:ext>
            </a:extLst>
          </p:cNvPr>
          <p:cNvGraphicFramePr>
            <a:graphicFrameLocks noGrp="1"/>
          </p:cNvGraphicFramePr>
          <p:nvPr/>
        </p:nvGraphicFramePr>
        <p:xfrm>
          <a:off x="127000" y="2819400"/>
          <a:ext cx="8915400" cy="1646238"/>
        </p:xfrm>
        <a:graphic>
          <a:graphicData uri="http://schemas.openxmlformats.org/drawingml/2006/table">
            <a:tbl>
              <a:tblPr/>
              <a:tblGrid>
                <a:gridCol w="2819400">
                  <a:extLst>
                    <a:ext uri="{9D8B030D-6E8A-4147-A177-3AD203B41FA5}">
                      <a16:colId xmlns:a16="http://schemas.microsoft.com/office/drawing/2014/main" val="20000"/>
                    </a:ext>
                  </a:extLst>
                </a:gridCol>
                <a:gridCol w="1524000">
                  <a:extLst>
                    <a:ext uri="{9D8B030D-6E8A-4147-A177-3AD203B41FA5}">
                      <a16:colId xmlns:a16="http://schemas.microsoft.com/office/drawing/2014/main" val="20001"/>
                    </a:ext>
                  </a:extLst>
                </a:gridCol>
                <a:gridCol w="1066800">
                  <a:extLst>
                    <a:ext uri="{9D8B030D-6E8A-4147-A177-3AD203B41FA5}">
                      <a16:colId xmlns:a16="http://schemas.microsoft.com/office/drawing/2014/main" val="20002"/>
                    </a:ext>
                  </a:extLst>
                </a:gridCol>
                <a:gridCol w="1181100">
                  <a:extLst>
                    <a:ext uri="{9D8B030D-6E8A-4147-A177-3AD203B41FA5}">
                      <a16:colId xmlns:a16="http://schemas.microsoft.com/office/drawing/2014/main" val="20003"/>
                    </a:ext>
                  </a:extLst>
                </a:gridCol>
                <a:gridCol w="1160463">
                  <a:extLst>
                    <a:ext uri="{9D8B030D-6E8A-4147-A177-3AD203B41FA5}">
                      <a16:colId xmlns:a16="http://schemas.microsoft.com/office/drawing/2014/main" val="20004"/>
                    </a:ext>
                  </a:extLst>
                </a:gridCol>
                <a:gridCol w="1163637">
                  <a:extLst>
                    <a:ext uri="{9D8B030D-6E8A-4147-A177-3AD203B41FA5}">
                      <a16:colId xmlns:a16="http://schemas.microsoft.com/office/drawing/2014/main" val="20005"/>
                    </a:ext>
                  </a:extLst>
                </a:gridCol>
              </a:tblGrid>
              <a:tr h="82311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err="1">
                          <a:ln>
                            <a:noFill/>
                          </a:ln>
                          <a:solidFill>
                            <a:schemeClr val="bg1"/>
                          </a:solidFill>
                          <a:effectLst/>
                          <a:latin typeface="Times New Roman" pitchFamily="18" charset="0"/>
                          <a:cs typeface="Times New Roman" pitchFamily="18" charset="0"/>
                        </a:rPr>
                        <a:t>Các</a:t>
                      </a:r>
                      <a:r>
                        <a:rPr kumimoji="0" lang="en-US" sz="2400" b="1" i="0" u="none" strike="noStrike" cap="none" normalizeH="0" baseline="0" dirty="0">
                          <a:ln>
                            <a:noFill/>
                          </a:ln>
                          <a:solidFill>
                            <a:schemeClr val="bg1"/>
                          </a:solidFill>
                          <a:effectLst/>
                          <a:latin typeface="Times New Roman" pitchFamily="18" charset="0"/>
                          <a:cs typeface="Times New Roman" pitchFamily="18" charset="0"/>
                        </a:rPr>
                        <a:t> </a:t>
                      </a:r>
                      <a:r>
                        <a:rPr kumimoji="0" lang="en-US" sz="2400" b="1" i="0" u="none" strike="noStrike" cap="none" normalizeH="0" baseline="0" dirty="0" err="1">
                          <a:ln>
                            <a:noFill/>
                          </a:ln>
                          <a:solidFill>
                            <a:schemeClr val="bg1"/>
                          </a:solidFill>
                          <a:effectLst/>
                          <a:latin typeface="Times New Roman" pitchFamily="18" charset="0"/>
                          <a:cs typeface="Times New Roman" pitchFamily="18" charset="0"/>
                        </a:rPr>
                        <a:t>loài</a:t>
                      </a:r>
                      <a:r>
                        <a:rPr kumimoji="0" lang="en-US" sz="2400" b="1" i="0" u="none" strike="noStrike" cap="none" normalizeH="0" baseline="0" dirty="0">
                          <a:ln>
                            <a:noFill/>
                          </a:ln>
                          <a:solidFill>
                            <a:schemeClr val="bg1"/>
                          </a:solidFill>
                          <a:effectLst/>
                          <a:latin typeface="Times New Roman" pitchFamily="18" charset="0"/>
                          <a:cs typeface="Times New Roman" pitchFamily="18" charset="0"/>
                        </a:rPr>
                        <a:t> </a:t>
                      </a:r>
                      <a:r>
                        <a:rPr kumimoji="0" lang="en-US" sz="2400" b="1" i="0" u="none" strike="noStrike" cap="none" normalizeH="0" baseline="0" dirty="0" err="1">
                          <a:ln>
                            <a:noFill/>
                          </a:ln>
                          <a:solidFill>
                            <a:schemeClr val="bg1"/>
                          </a:solidFill>
                          <a:effectLst/>
                          <a:latin typeface="Times New Roman" pitchFamily="18" charset="0"/>
                          <a:cs typeface="Times New Roman" pitchFamily="18" charset="0"/>
                        </a:rPr>
                        <a:t>trong</a:t>
                      </a:r>
                      <a:r>
                        <a:rPr kumimoji="0" lang="en-US" sz="2400" b="1" i="0" u="none" strike="noStrike" cap="none" normalizeH="0" baseline="0" dirty="0">
                          <a:ln>
                            <a:noFill/>
                          </a:ln>
                          <a:solidFill>
                            <a:schemeClr val="bg1"/>
                          </a:solidFill>
                          <a:effectLst/>
                          <a:latin typeface="Times New Roman" pitchFamily="18" charset="0"/>
                          <a:cs typeface="Times New Roman" pitchFamily="18" charset="0"/>
                        </a:rPr>
                        <a:t> </a:t>
                      </a:r>
                      <a:r>
                        <a:rPr kumimoji="0" lang="en-US" sz="2400" b="1" i="0" u="none" strike="noStrike" cap="none" normalizeH="0" baseline="0" dirty="0" err="1">
                          <a:ln>
                            <a:noFill/>
                          </a:ln>
                          <a:solidFill>
                            <a:schemeClr val="bg1"/>
                          </a:solidFill>
                          <a:effectLst/>
                          <a:latin typeface="Times New Roman" pitchFamily="18" charset="0"/>
                          <a:cs typeface="Times New Roman" pitchFamily="18" charset="0"/>
                        </a:rPr>
                        <a:t>bô</a:t>
                      </a:r>
                      <a:r>
                        <a:rPr kumimoji="0" lang="en-US" sz="2400" b="1" i="0" u="none" strike="noStrike" cap="none" normalizeH="0" baseline="0" dirty="0">
                          <a:ln>
                            <a:noFill/>
                          </a:ln>
                          <a:solidFill>
                            <a:schemeClr val="bg1"/>
                          </a:solidFill>
                          <a:effectLst/>
                          <a:latin typeface="Times New Roman" pitchFamily="18" charset="0"/>
                          <a:cs typeface="Times New Roman" pitchFamily="18" charset="0"/>
                        </a:rPr>
                        <a:t>̣ </a:t>
                      </a:r>
                      <a:r>
                        <a:rPr kumimoji="0" lang="en-US" sz="2400" b="1" i="0" u="none" strike="noStrike" cap="none" normalizeH="0" baseline="0" dirty="0" err="1">
                          <a:ln>
                            <a:noFill/>
                          </a:ln>
                          <a:solidFill>
                            <a:schemeClr val="bg1"/>
                          </a:solidFill>
                          <a:effectLst/>
                          <a:latin typeface="Times New Roman" pitchFamily="18" charset="0"/>
                          <a:cs typeface="Times New Roman" pitchFamily="18" charset="0"/>
                        </a:rPr>
                        <a:t>linh</a:t>
                      </a:r>
                      <a:r>
                        <a:rPr kumimoji="0" lang="en-US" sz="2400" b="1" i="0" u="none" strike="noStrike" cap="none" normalizeH="0" baseline="0" dirty="0">
                          <a:ln>
                            <a:noFill/>
                          </a:ln>
                          <a:solidFill>
                            <a:schemeClr val="bg1"/>
                          </a:solidFill>
                          <a:effectLst/>
                          <a:latin typeface="Times New Roman" pitchFamily="18" charset="0"/>
                          <a:cs typeface="Times New Roman" pitchFamily="18" charset="0"/>
                        </a:rPr>
                        <a:t> </a:t>
                      </a:r>
                      <a:r>
                        <a:rPr kumimoji="0" lang="en-US" sz="2400" b="1" i="0" u="none" strike="noStrike" cap="none" normalizeH="0" baseline="0" dirty="0" err="1">
                          <a:ln>
                            <a:noFill/>
                          </a:ln>
                          <a:solidFill>
                            <a:schemeClr val="bg1"/>
                          </a:solidFill>
                          <a:effectLst/>
                          <a:latin typeface="Times New Roman" pitchFamily="18" charset="0"/>
                          <a:cs typeface="Times New Roman" pitchFamily="18" charset="0"/>
                        </a:rPr>
                        <a:t>trưởng</a:t>
                      </a:r>
                      <a:endParaRPr kumimoji="0" lang="en-US" sz="2400" b="0" i="0" u="none" strike="noStrike" cap="none" normalizeH="0" baseline="0" dirty="0">
                        <a:ln>
                          <a:noFill/>
                        </a:ln>
                        <a:solidFill>
                          <a:schemeClr val="bg1"/>
                        </a:solidFill>
                        <a:effectLst/>
                        <a:latin typeface="Arial" charset="0"/>
                        <a:cs typeface="Arial" charset="0"/>
                      </a:endParaRPr>
                    </a:p>
                  </a:txBody>
                  <a:tcPr marT="45729" marB="4572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206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err="1">
                          <a:ln>
                            <a:noFill/>
                          </a:ln>
                          <a:solidFill>
                            <a:schemeClr val="bg1"/>
                          </a:solidFill>
                          <a:effectLst/>
                          <a:latin typeface="Times New Roman" pitchFamily="18" charset="0"/>
                          <a:cs typeface="Times New Roman" pitchFamily="18" charset="0"/>
                        </a:rPr>
                        <a:t>Tinh</a:t>
                      </a:r>
                      <a:r>
                        <a:rPr kumimoji="0" lang="en-US" sz="2400" b="1" i="0" u="none" strike="noStrike" cap="none" normalizeH="0" baseline="0" dirty="0">
                          <a:ln>
                            <a:noFill/>
                          </a:ln>
                          <a:solidFill>
                            <a:schemeClr val="bg1"/>
                          </a:solidFill>
                          <a:effectLst/>
                          <a:latin typeface="Times New Roman" pitchFamily="18" charset="0"/>
                          <a:cs typeface="Times New Roman" pitchFamily="18" charset="0"/>
                        </a:rPr>
                        <a:t> </a:t>
                      </a:r>
                      <a:r>
                        <a:rPr kumimoji="0" lang="en-US" sz="2400" b="1" i="0" u="none" strike="noStrike" cap="none" normalizeH="0" baseline="0" dirty="0" err="1">
                          <a:ln>
                            <a:noFill/>
                          </a:ln>
                          <a:solidFill>
                            <a:schemeClr val="bg1"/>
                          </a:solidFill>
                          <a:effectLst/>
                          <a:latin typeface="Times New Roman" pitchFamily="18" charset="0"/>
                          <a:cs typeface="Times New Roman" pitchFamily="18" charset="0"/>
                        </a:rPr>
                        <a:t>tinh</a:t>
                      </a:r>
                      <a:endParaRPr kumimoji="0" lang="en-US" sz="2400" b="0" i="0" u="none" strike="noStrike" cap="none" normalizeH="0" baseline="0" dirty="0">
                        <a:ln>
                          <a:noFill/>
                        </a:ln>
                        <a:solidFill>
                          <a:schemeClr val="bg1"/>
                        </a:solidFill>
                        <a:effectLst/>
                        <a:latin typeface="Arial" charset="0"/>
                        <a:cs typeface="Arial" charset="0"/>
                      </a:endParaRPr>
                    </a:p>
                  </a:txBody>
                  <a:tcPr marT="45729" marB="4572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206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err="1">
                          <a:ln>
                            <a:noFill/>
                          </a:ln>
                          <a:solidFill>
                            <a:schemeClr val="bg1"/>
                          </a:solidFill>
                          <a:effectLst/>
                          <a:latin typeface="Times New Roman" pitchFamily="18" charset="0"/>
                          <a:cs typeface="Times New Roman" pitchFamily="18" charset="0"/>
                        </a:rPr>
                        <a:t>Gôrila</a:t>
                      </a:r>
                      <a:endParaRPr kumimoji="0" lang="en-US" sz="2400" b="0" i="0" u="none" strike="noStrike" cap="none" normalizeH="0" baseline="0" dirty="0">
                        <a:ln>
                          <a:noFill/>
                        </a:ln>
                        <a:solidFill>
                          <a:schemeClr val="bg1"/>
                        </a:solidFill>
                        <a:effectLst/>
                        <a:latin typeface="Arial" charset="0"/>
                        <a:cs typeface="Arial" charset="0"/>
                      </a:endParaRPr>
                    </a:p>
                  </a:txBody>
                  <a:tcPr marT="45729" marB="4572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206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a:ln>
                            <a:noFill/>
                          </a:ln>
                          <a:solidFill>
                            <a:schemeClr val="bg1"/>
                          </a:solidFill>
                          <a:effectLst/>
                          <a:latin typeface="Times New Roman" pitchFamily="18" charset="0"/>
                          <a:cs typeface="Times New Roman" pitchFamily="18" charset="0"/>
                        </a:rPr>
                        <a:t>Vượn Gibbon</a:t>
                      </a:r>
                      <a:endParaRPr kumimoji="0" lang="en-US" sz="2400" b="0" i="0" u="none" strike="noStrike" cap="none" normalizeH="0" baseline="0">
                        <a:ln>
                          <a:noFill/>
                        </a:ln>
                        <a:solidFill>
                          <a:schemeClr val="bg1"/>
                        </a:solidFill>
                        <a:effectLst/>
                        <a:latin typeface="Arial" charset="0"/>
                        <a:cs typeface="Arial" charset="0"/>
                      </a:endParaRPr>
                    </a:p>
                  </a:txBody>
                  <a:tcPr marT="45729" marB="4572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206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a:ln>
                            <a:noFill/>
                          </a:ln>
                          <a:solidFill>
                            <a:schemeClr val="bg1"/>
                          </a:solidFill>
                          <a:effectLst/>
                          <a:latin typeface="Times New Roman" pitchFamily="18" charset="0"/>
                          <a:cs typeface="Times New Roman" pitchFamily="18" charset="0"/>
                        </a:rPr>
                        <a:t>Khỉ Rhezus</a:t>
                      </a:r>
                      <a:endParaRPr kumimoji="0" lang="en-US" sz="2400" b="0" i="0" u="none" strike="noStrike" cap="none" normalizeH="0" baseline="0">
                        <a:ln>
                          <a:noFill/>
                        </a:ln>
                        <a:solidFill>
                          <a:schemeClr val="bg1"/>
                        </a:solidFill>
                        <a:effectLst/>
                        <a:latin typeface="Arial" charset="0"/>
                        <a:cs typeface="Arial" charset="0"/>
                      </a:endParaRPr>
                    </a:p>
                  </a:txBody>
                  <a:tcPr marT="45729" marB="4572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206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err="1">
                          <a:ln>
                            <a:noFill/>
                          </a:ln>
                          <a:solidFill>
                            <a:schemeClr val="bg1"/>
                          </a:solidFill>
                          <a:effectLst/>
                          <a:latin typeface="Times New Roman" pitchFamily="18" charset="0"/>
                          <a:cs typeface="Times New Roman" pitchFamily="18" charset="0"/>
                        </a:rPr>
                        <a:t>Khi</a:t>
                      </a:r>
                      <a:r>
                        <a:rPr kumimoji="0" lang="en-US" sz="2400" b="1" i="0" u="none" strike="noStrike" cap="none" normalizeH="0" baseline="0" dirty="0">
                          <a:ln>
                            <a:noFill/>
                          </a:ln>
                          <a:solidFill>
                            <a:schemeClr val="bg1"/>
                          </a:solidFill>
                          <a:effectLst/>
                          <a:latin typeface="Times New Roman" pitchFamily="18" charset="0"/>
                          <a:cs typeface="Times New Roman" pitchFamily="18" charset="0"/>
                        </a:rPr>
                        <a:t>̉ </a:t>
                      </a:r>
                      <a:r>
                        <a:rPr kumimoji="0" lang="en-US" sz="2400" b="1" i="0" u="none" strike="noStrike" cap="none" normalizeH="0" baseline="0" dirty="0" err="1">
                          <a:ln>
                            <a:noFill/>
                          </a:ln>
                          <a:solidFill>
                            <a:schemeClr val="bg1"/>
                          </a:solidFill>
                          <a:effectLst/>
                          <a:latin typeface="Times New Roman" pitchFamily="18" charset="0"/>
                          <a:cs typeface="Times New Roman" pitchFamily="18" charset="0"/>
                        </a:rPr>
                        <a:t>sóc</a:t>
                      </a:r>
                      <a:endParaRPr kumimoji="0" lang="en-US" sz="2400" b="0" i="0" u="none" strike="noStrike" cap="none" normalizeH="0" baseline="0" dirty="0">
                        <a:ln>
                          <a:noFill/>
                        </a:ln>
                        <a:solidFill>
                          <a:schemeClr val="bg1"/>
                        </a:solidFill>
                        <a:effectLst/>
                        <a:latin typeface="Arial" charset="0"/>
                        <a:cs typeface="Arial" charset="0"/>
                      </a:endParaRPr>
                    </a:p>
                  </a:txBody>
                  <a:tcPr marT="45729" marB="4572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2060"/>
                    </a:solidFill>
                  </a:tcPr>
                </a:tc>
                <a:extLst>
                  <a:ext uri="{0D108BD9-81ED-4DB2-BD59-A6C34878D82A}">
                    <a16:rowId xmlns:a16="http://schemas.microsoft.com/office/drawing/2014/main" val="10000"/>
                  </a:ext>
                </a:extLst>
              </a:tr>
              <a:tr h="82311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err="1">
                          <a:ln>
                            <a:noFill/>
                          </a:ln>
                          <a:solidFill>
                            <a:schemeClr val="accent6">
                              <a:lumMod val="10000"/>
                            </a:schemeClr>
                          </a:solidFill>
                          <a:effectLst/>
                          <a:latin typeface="Times New Roman" pitchFamily="18" charset="0"/>
                          <a:cs typeface="Times New Roman" pitchFamily="18" charset="0"/>
                        </a:rPr>
                        <a:t>Sô</a:t>
                      </a:r>
                      <a:r>
                        <a:rPr kumimoji="0" lang="en-US" sz="2400" b="1" i="0" u="none" strike="noStrike" cap="none" normalizeH="0" baseline="0" dirty="0">
                          <a:ln>
                            <a:noFill/>
                          </a:ln>
                          <a:solidFill>
                            <a:schemeClr val="accent6">
                              <a:lumMod val="10000"/>
                            </a:schemeClr>
                          </a:solidFill>
                          <a:effectLst/>
                          <a:latin typeface="Times New Roman" pitchFamily="18" charset="0"/>
                          <a:cs typeface="Times New Roman" pitchFamily="18" charset="0"/>
                        </a:rPr>
                        <a:t>́ </a:t>
                      </a:r>
                      <a:r>
                        <a:rPr kumimoji="0" lang="en-US" sz="2400" b="1" i="0" u="none" strike="noStrike" cap="none" normalizeH="0" baseline="0" dirty="0" err="1">
                          <a:ln>
                            <a:noFill/>
                          </a:ln>
                          <a:solidFill>
                            <a:schemeClr val="accent6">
                              <a:lumMod val="10000"/>
                            </a:schemeClr>
                          </a:solidFill>
                          <a:effectLst/>
                          <a:latin typeface="Times New Roman" pitchFamily="18" charset="0"/>
                          <a:cs typeface="Times New Roman" pitchFamily="18" charset="0"/>
                        </a:rPr>
                        <a:t>axit</a:t>
                      </a:r>
                      <a:r>
                        <a:rPr kumimoji="0" lang="en-US" sz="2400" b="1" i="0" u="none" strike="noStrike" cap="none" normalizeH="0" baseline="0" dirty="0">
                          <a:ln>
                            <a:noFill/>
                          </a:ln>
                          <a:solidFill>
                            <a:schemeClr val="accent6">
                              <a:lumMod val="10000"/>
                            </a:schemeClr>
                          </a:solidFill>
                          <a:effectLst/>
                          <a:latin typeface="Times New Roman" pitchFamily="18" charset="0"/>
                          <a:cs typeface="Times New Roman" pitchFamily="18" charset="0"/>
                        </a:rPr>
                        <a:t> </a:t>
                      </a:r>
                      <a:r>
                        <a:rPr kumimoji="0" lang="en-US" sz="2400" b="1" i="0" u="none" strike="noStrike" cap="none" normalizeH="0" baseline="0" dirty="0" err="1">
                          <a:ln>
                            <a:noFill/>
                          </a:ln>
                          <a:solidFill>
                            <a:schemeClr val="accent6">
                              <a:lumMod val="10000"/>
                            </a:schemeClr>
                          </a:solidFill>
                          <a:effectLst/>
                          <a:latin typeface="Times New Roman" pitchFamily="18" charset="0"/>
                          <a:cs typeface="Times New Roman" pitchFamily="18" charset="0"/>
                        </a:rPr>
                        <a:t>amin</a:t>
                      </a:r>
                      <a:r>
                        <a:rPr kumimoji="0" lang="en-US" sz="2400" b="1" i="0" u="none" strike="noStrike" cap="none" normalizeH="0" baseline="0" dirty="0">
                          <a:ln>
                            <a:noFill/>
                          </a:ln>
                          <a:solidFill>
                            <a:schemeClr val="accent6">
                              <a:lumMod val="10000"/>
                            </a:schemeClr>
                          </a:solidFill>
                          <a:effectLst/>
                          <a:latin typeface="Times New Roman" pitchFamily="18" charset="0"/>
                          <a:cs typeface="Times New Roman" pitchFamily="18" charset="0"/>
                        </a:rPr>
                        <a:t> </a:t>
                      </a:r>
                      <a:r>
                        <a:rPr kumimoji="0" lang="en-US" sz="2400" b="1" i="0" u="none" strike="noStrike" cap="none" normalizeH="0" baseline="0" dirty="0" err="1">
                          <a:ln>
                            <a:noFill/>
                          </a:ln>
                          <a:solidFill>
                            <a:schemeClr val="accent6">
                              <a:lumMod val="10000"/>
                            </a:schemeClr>
                          </a:solidFill>
                          <a:effectLst/>
                          <a:latin typeface="Times New Roman" pitchFamily="18" charset="0"/>
                          <a:cs typeface="Times New Roman" pitchFamily="18" charset="0"/>
                        </a:rPr>
                        <a:t>khác</a:t>
                      </a:r>
                      <a:r>
                        <a:rPr kumimoji="0" lang="en-US" sz="2400" b="1" i="0" u="none" strike="noStrike" cap="none" normalizeH="0" baseline="0" dirty="0">
                          <a:ln>
                            <a:noFill/>
                          </a:ln>
                          <a:solidFill>
                            <a:schemeClr val="accent6">
                              <a:lumMod val="10000"/>
                            </a:schemeClr>
                          </a:solidFill>
                          <a:effectLst/>
                          <a:latin typeface="Times New Roman" pitchFamily="18" charset="0"/>
                          <a:cs typeface="Times New Roman" pitchFamily="18" charset="0"/>
                        </a:rPr>
                        <a:t> so </a:t>
                      </a:r>
                      <a:r>
                        <a:rPr kumimoji="0" lang="en-US" sz="2400" b="1" i="0" u="none" strike="noStrike" cap="none" normalizeH="0" baseline="0" dirty="0" err="1">
                          <a:ln>
                            <a:noFill/>
                          </a:ln>
                          <a:solidFill>
                            <a:schemeClr val="accent6">
                              <a:lumMod val="10000"/>
                            </a:schemeClr>
                          </a:solidFill>
                          <a:effectLst/>
                          <a:latin typeface="Times New Roman" pitchFamily="18" charset="0"/>
                          <a:cs typeface="Times New Roman" pitchFamily="18" charset="0"/>
                        </a:rPr>
                        <a:t>với</a:t>
                      </a:r>
                      <a:r>
                        <a:rPr kumimoji="0" lang="en-US" sz="2400" b="1" i="0" u="none" strike="noStrike" cap="none" normalizeH="0" baseline="0" dirty="0">
                          <a:ln>
                            <a:noFill/>
                          </a:ln>
                          <a:solidFill>
                            <a:schemeClr val="accent6">
                              <a:lumMod val="10000"/>
                            </a:schemeClr>
                          </a:solidFill>
                          <a:effectLst/>
                          <a:latin typeface="Times New Roman" pitchFamily="18" charset="0"/>
                          <a:cs typeface="Times New Roman" pitchFamily="18" charset="0"/>
                        </a:rPr>
                        <a:t> </a:t>
                      </a:r>
                      <a:r>
                        <a:rPr kumimoji="0" lang="en-US" sz="2400" b="1" i="0" u="none" strike="noStrike" cap="none" normalizeH="0" baseline="0" dirty="0" err="1">
                          <a:ln>
                            <a:noFill/>
                          </a:ln>
                          <a:solidFill>
                            <a:schemeClr val="accent6">
                              <a:lumMod val="10000"/>
                            </a:schemeClr>
                          </a:solidFill>
                          <a:effectLst/>
                          <a:latin typeface="Times New Roman" pitchFamily="18" charset="0"/>
                          <a:cs typeface="Times New Roman" pitchFamily="18" charset="0"/>
                        </a:rPr>
                        <a:t>người</a:t>
                      </a:r>
                      <a:endParaRPr kumimoji="0" lang="en-US" sz="2400" b="0" i="0" u="none" strike="noStrike" cap="none" normalizeH="0" baseline="0" dirty="0">
                        <a:ln>
                          <a:noFill/>
                        </a:ln>
                        <a:solidFill>
                          <a:schemeClr val="accent6">
                            <a:lumMod val="10000"/>
                          </a:schemeClr>
                        </a:solidFill>
                        <a:effectLst/>
                        <a:latin typeface="Times New Roman" pitchFamily="18" charset="0"/>
                        <a:cs typeface="Times New Roman" pitchFamily="18" charset="0"/>
                      </a:endParaRPr>
                    </a:p>
                  </a:txBody>
                  <a:tcPr marT="45729" marB="4572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9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chemeClr val="accent6">
                              <a:lumMod val="10000"/>
                            </a:schemeClr>
                          </a:solidFill>
                          <a:effectLst/>
                          <a:latin typeface="Times New Roman" pitchFamily="18" charset="0"/>
                          <a:cs typeface="Times New Roman" pitchFamily="18" charset="0"/>
                        </a:rPr>
                        <a:t>0</a:t>
                      </a:r>
                      <a:endParaRPr kumimoji="0" lang="en-US" sz="2400" b="0" i="0" u="none" strike="noStrike" cap="none" normalizeH="0" baseline="0" dirty="0">
                        <a:ln>
                          <a:noFill/>
                        </a:ln>
                        <a:solidFill>
                          <a:schemeClr val="accent6">
                            <a:lumMod val="10000"/>
                          </a:schemeClr>
                        </a:solidFill>
                        <a:effectLst/>
                        <a:latin typeface="Arial" charset="0"/>
                        <a:cs typeface="Arial" charset="0"/>
                      </a:endParaRPr>
                    </a:p>
                  </a:txBody>
                  <a:tcPr marT="45729" marB="4572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9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chemeClr val="accent6">
                              <a:lumMod val="10000"/>
                            </a:schemeClr>
                          </a:solidFill>
                          <a:effectLst/>
                          <a:latin typeface="Times New Roman" pitchFamily="18" charset="0"/>
                          <a:cs typeface="Times New Roman" pitchFamily="18" charset="0"/>
                        </a:rPr>
                        <a:t>1</a:t>
                      </a:r>
                      <a:endParaRPr kumimoji="0" lang="en-US" sz="2400" b="0" i="0" u="none" strike="noStrike" cap="none" normalizeH="0" baseline="0" dirty="0">
                        <a:ln>
                          <a:noFill/>
                        </a:ln>
                        <a:solidFill>
                          <a:schemeClr val="accent6">
                            <a:lumMod val="10000"/>
                          </a:schemeClr>
                        </a:solidFill>
                        <a:effectLst/>
                        <a:latin typeface="Arial" charset="0"/>
                        <a:cs typeface="Arial" charset="0"/>
                      </a:endParaRPr>
                    </a:p>
                  </a:txBody>
                  <a:tcPr marT="45729" marB="4572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9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chemeClr val="accent6">
                              <a:lumMod val="10000"/>
                            </a:schemeClr>
                          </a:solidFill>
                          <a:effectLst/>
                          <a:latin typeface="Times New Roman" pitchFamily="18" charset="0"/>
                          <a:cs typeface="Times New Roman" pitchFamily="18" charset="0"/>
                        </a:rPr>
                        <a:t>3</a:t>
                      </a:r>
                      <a:endParaRPr kumimoji="0" lang="en-US" sz="2400" b="0" i="0" u="none" strike="noStrike" cap="none" normalizeH="0" baseline="0" dirty="0">
                        <a:ln>
                          <a:noFill/>
                        </a:ln>
                        <a:solidFill>
                          <a:schemeClr val="accent6">
                            <a:lumMod val="10000"/>
                          </a:schemeClr>
                        </a:solidFill>
                        <a:effectLst/>
                        <a:latin typeface="Arial" charset="0"/>
                        <a:cs typeface="Arial" charset="0"/>
                      </a:endParaRPr>
                    </a:p>
                  </a:txBody>
                  <a:tcPr marT="45729" marB="4572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9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chemeClr val="accent6">
                              <a:lumMod val="10000"/>
                            </a:schemeClr>
                          </a:solidFill>
                          <a:effectLst/>
                          <a:latin typeface="Times New Roman" pitchFamily="18" charset="0"/>
                          <a:cs typeface="Times New Roman" pitchFamily="18" charset="0"/>
                        </a:rPr>
                        <a:t>8</a:t>
                      </a:r>
                      <a:endParaRPr kumimoji="0" lang="en-US" sz="2400" b="0" i="0" u="none" strike="noStrike" cap="none" normalizeH="0" baseline="0" dirty="0">
                        <a:ln>
                          <a:noFill/>
                        </a:ln>
                        <a:solidFill>
                          <a:schemeClr val="accent6">
                            <a:lumMod val="10000"/>
                          </a:schemeClr>
                        </a:solidFill>
                        <a:effectLst/>
                        <a:latin typeface="Arial" charset="0"/>
                        <a:cs typeface="Arial" charset="0"/>
                      </a:endParaRPr>
                    </a:p>
                  </a:txBody>
                  <a:tcPr marT="45729" marB="4572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9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chemeClr val="accent6">
                              <a:lumMod val="10000"/>
                            </a:schemeClr>
                          </a:solidFill>
                          <a:effectLst/>
                          <a:latin typeface="Times New Roman" pitchFamily="18" charset="0"/>
                          <a:cs typeface="Times New Roman" pitchFamily="18" charset="0"/>
                        </a:rPr>
                        <a:t>9</a:t>
                      </a:r>
                      <a:endParaRPr kumimoji="0" lang="en-US" sz="2400" b="0" i="0" u="none" strike="noStrike" cap="none" normalizeH="0" baseline="0" dirty="0">
                        <a:ln>
                          <a:noFill/>
                        </a:ln>
                        <a:solidFill>
                          <a:schemeClr val="accent6">
                            <a:lumMod val="10000"/>
                          </a:schemeClr>
                        </a:solidFill>
                        <a:effectLst/>
                        <a:latin typeface="Arial" charset="0"/>
                        <a:cs typeface="Arial" charset="0"/>
                      </a:endParaRPr>
                    </a:p>
                  </a:txBody>
                  <a:tcPr marT="45729" marB="4572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90000"/>
                      </a:schemeClr>
                    </a:solidFill>
                  </a:tcPr>
                </a:tc>
                <a:extLst>
                  <a:ext uri="{0D108BD9-81ED-4DB2-BD59-A6C34878D82A}">
                    <a16:rowId xmlns:a16="http://schemas.microsoft.com/office/drawing/2014/main" val="10001"/>
                  </a:ext>
                </a:extLst>
              </a:tr>
            </a:tbl>
          </a:graphicData>
        </a:graphic>
      </p:graphicFrame>
      <p:sp>
        <p:nvSpPr>
          <p:cNvPr id="69658" name="Text Box 92">
            <a:extLst>
              <a:ext uri="{FF2B5EF4-FFF2-40B4-BE49-F238E27FC236}">
                <a16:creationId xmlns:a16="http://schemas.microsoft.com/office/drawing/2014/main" id="{3CF08047-2064-4514-A50C-AB5EF143971E}"/>
              </a:ext>
            </a:extLst>
          </p:cNvPr>
          <p:cNvSpPr txBox="1">
            <a:spLocks noChangeArrowheads="1"/>
          </p:cNvSpPr>
          <p:nvPr/>
        </p:nvSpPr>
        <p:spPr bwMode="auto">
          <a:xfrm>
            <a:off x="381000" y="4724400"/>
            <a:ext cx="8534400" cy="7080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0000FF"/>
                </a:solidFill>
                <a:latin typeface="Arial" panose="020B0604020202020204" pitchFamily="34" charset="0"/>
              </a:defRPr>
            </a:lvl1pPr>
            <a:lvl2pPr marL="742950" indent="-285750">
              <a:spcBef>
                <a:spcPct val="20000"/>
              </a:spcBef>
              <a:buChar char="–"/>
              <a:defRPr sz="3200">
                <a:solidFill>
                  <a:srgbClr val="0000FF"/>
                </a:solidFill>
                <a:latin typeface="Arial" panose="020B0604020202020204" pitchFamily="34" charset="0"/>
              </a:defRPr>
            </a:lvl2pPr>
            <a:lvl3pPr marL="1143000" indent="-228600">
              <a:spcBef>
                <a:spcPct val="20000"/>
              </a:spcBef>
              <a:buChar char="•"/>
              <a:defRPr sz="3200">
                <a:solidFill>
                  <a:srgbClr val="0000FF"/>
                </a:solidFill>
                <a:latin typeface="Arial" panose="020B0604020202020204" pitchFamily="34" charset="0"/>
              </a:defRPr>
            </a:lvl3pPr>
            <a:lvl4pPr marL="1600200" indent="-228600">
              <a:spcBef>
                <a:spcPct val="20000"/>
              </a:spcBef>
              <a:buChar char="–"/>
              <a:defRPr sz="3200">
                <a:solidFill>
                  <a:srgbClr val="0000FF"/>
                </a:solidFill>
                <a:latin typeface="Arial" panose="020B0604020202020204" pitchFamily="34" charset="0"/>
              </a:defRPr>
            </a:lvl4pPr>
            <a:lvl5pPr marL="2057400" indent="-228600">
              <a:spcBef>
                <a:spcPct val="20000"/>
              </a:spcBef>
              <a:buChar char="»"/>
              <a:defRPr sz="3200">
                <a:solidFill>
                  <a:srgbClr val="0000FF"/>
                </a:solidFill>
                <a:latin typeface="Arial" panose="020B0604020202020204" pitchFamily="34" charset="0"/>
              </a:defRPr>
            </a:lvl5pPr>
            <a:lvl6pPr marL="2514600" indent="-228600" eaLnBrk="0" fontAlgn="base" hangingPunct="0">
              <a:spcBef>
                <a:spcPct val="20000"/>
              </a:spcBef>
              <a:spcAft>
                <a:spcPct val="0"/>
              </a:spcAft>
              <a:buChar char="»"/>
              <a:defRPr sz="3200">
                <a:solidFill>
                  <a:srgbClr val="0000FF"/>
                </a:solidFill>
                <a:latin typeface="Arial" panose="020B0604020202020204" pitchFamily="34" charset="0"/>
              </a:defRPr>
            </a:lvl6pPr>
            <a:lvl7pPr marL="2971800" indent="-228600" eaLnBrk="0" fontAlgn="base" hangingPunct="0">
              <a:spcBef>
                <a:spcPct val="20000"/>
              </a:spcBef>
              <a:spcAft>
                <a:spcPct val="0"/>
              </a:spcAft>
              <a:buChar char="»"/>
              <a:defRPr sz="3200">
                <a:solidFill>
                  <a:srgbClr val="0000FF"/>
                </a:solidFill>
                <a:latin typeface="Arial" panose="020B0604020202020204" pitchFamily="34" charset="0"/>
              </a:defRPr>
            </a:lvl7pPr>
            <a:lvl8pPr marL="3429000" indent="-228600" eaLnBrk="0" fontAlgn="base" hangingPunct="0">
              <a:spcBef>
                <a:spcPct val="20000"/>
              </a:spcBef>
              <a:spcAft>
                <a:spcPct val="0"/>
              </a:spcAft>
              <a:buChar char="»"/>
              <a:defRPr sz="3200">
                <a:solidFill>
                  <a:srgbClr val="0000FF"/>
                </a:solidFill>
                <a:latin typeface="Arial" panose="020B0604020202020204" pitchFamily="34" charset="0"/>
              </a:defRPr>
            </a:lvl8pPr>
            <a:lvl9pPr marL="3886200" indent="-228600" eaLnBrk="0" fontAlgn="base" hangingPunct="0">
              <a:spcBef>
                <a:spcPct val="20000"/>
              </a:spcBef>
              <a:spcAft>
                <a:spcPct val="0"/>
              </a:spcAft>
              <a:buChar char="»"/>
              <a:defRPr sz="3200">
                <a:solidFill>
                  <a:srgbClr val="0000FF"/>
                </a:solidFill>
                <a:latin typeface="Arial" panose="020B0604020202020204" pitchFamily="34"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altLang="en-US" sz="2000" b="1"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rPr>
              <a:t>Sự sai khác về các axit amin trong chuỗi hemôglôbin giữa các loài trong bộ Linh trưởng</a:t>
            </a:r>
          </a:p>
        </p:txBody>
      </p:sp>
      <p:cxnSp>
        <p:nvCxnSpPr>
          <p:cNvPr id="7" name="Straight Connector 6">
            <a:extLst>
              <a:ext uri="{FF2B5EF4-FFF2-40B4-BE49-F238E27FC236}">
                <a16:creationId xmlns:a16="http://schemas.microsoft.com/office/drawing/2014/main" id="{A55E94AC-045D-4815-89FB-A76657E60493}"/>
              </a:ext>
            </a:extLst>
          </p:cNvPr>
          <p:cNvCxnSpPr/>
          <p:nvPr/>
        </p:nvCxnSpPr>
        <p:spPr>
          <a:xfrm>
            <a:off x="0" y="457200"/>
            <a:ext cx="9144000" cy="0"/>
          </a:xfrm>
          <a:prstGeom prst="line">
            <a:avLst/>
          </a:prstGeom>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98ED6B3F-E41F-4813-9E7D-28DA8F38140C}"/>
              </a:ext>
            </a:extLst>
          </p:cNvPr>
          <p:cNvSpPr>
            <a:spLocks noChangeArrowheads="1"/>
          </p:cNvSpPr>
          <p:nvPr/>
        </p:nvSpPr>
        <p:spPr bwMode="auto">
          <a:xfrm>
            <a:off x="381000" y="4679576"/>
            <a:ext cx="8347075" cy="171688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0000FF"/>
                </a:solidFill>
                <a:latin typeface="Arial" panose="020B0604020202020204" pitchFamily="34" charset="0"/>
              </a:defRPr>
            </a:lvl1pPr>
            <a:lvl2pPr marL="742950" indent="-285750">
              <a:spcBef>
                <a:spcPct val="20000"/>
              </a:spcBef>
              <a:buChar char="–"/>
              <a:defRPr sz="3200">
                <a:solidFill>
                  <a:srgbClr val="0000FF"/>
                </a:solidFill>
                <a:latin typeface="Arial" panose="020B0604020202020204" pitchFamily="34" charset="0"/>
              </a:defRPr>
            </a:lvl2pPr>
            <a:lvl3pPr marL="1143000" indent="-228600">
              <a:spcBef>
                <a:spcPct val="20000"/>
              </a:spcBef>
              <a:buChar char="•"/>
              <a:defRPr sz="3200">
                <a:solidFill>
                  <a:srgbClr val="0000FF"/>
                </a:solidFill>
                <a:latin typeface="Arial" panose="020B0604020202020204" pitchFamily="34" charset="0"/>
              </a:defRPr>
            </a:lvl3pPr>
            <a:lvl4pPr marL="1600200" indent="-228600">
              <a:spcBef>
                <a:spcPct val="20000"/>
              </a:spcBef>
              <a:buChar char="–"/>
              <a:defRPr sz="3200">
                <a:solidFill>
                  <a:srgbClr val="0000FF"/>
                </a:solidFill>
                <a:latin typeface="Arial" panose="020B0604020202020204" pitchFamily="34" charset="0"/>
              </a:defRPr>
            </a:lvl4pPr>
            <a:lvl5pPr marL="2057400" indent="-228600">
              <a:spcBef>
                <a:spcPct val="20000"/>
              </a:spcBef>
              <a:buChar char="»"/>
              <a:defRPr sz="3200">
                <a:solidFill>
                  <a:srgbClr val="0000FF"/>
                </a:solidFill>
                <a:latin typeface="Arial" panose="020B0604020202020204" pitchFamily="34" charset="0"/>
              </a:defRPr>
            </a:lvl5pPr>
            <a:lvl6pPr marL="2514600" indent="-228600" eaLnBrk="0" fontAlgn="base" hangingPunct="0">
              <a:spcBef>
                <a:spcPct val="20000"/>
              </a:spcBef>
              <a:spcAft>
                <a:spcPct val="0"/>
              </a:spcAft>
              <a:buChar char="»"/>
              <a:defRPr sz="3200">
                <a:solidFill>
                  <a:srgbClr val="0000FF"/>
                </a:solidFill>
                <a:latin typeface="Arial" panose="020B0604020202020204" pitchFamily="34" charset="0"/>
              </a:defRPr>
            </a:lvl6pPr>
            <a:lvl7pPr marL="2971800" indent="-228600" eaLnBrk="0" fontAlgn="base" hangingPunct="0">
              <a:spcBef>
                <a:spcPct val="20000"/>
              </a:spcBef>
              <a:spcAft>
                <a:spcPct val="0"/>
              </a:spcAft>
              <a:buChar char="»"/>
              <a:defRPr sz="3200">
                <a:solidFill>
                  <a:srgbClr val="0000FF"/>
                </a:solidFill>
                <a:latin typeface="Arial" panose="020B0604020202020204" pitchFamily="34" charset="0"/>
              </a:defRPr>
            </a:lvl7pPr>
            <a:lvl8pPr marL="3429000" indent="-228600" eaLnBrk="0" fontAlgn="base" hangingPunct="0">
              <a:spcBef>
                <a:spcPct val="20000"/>
              </a:spcBef>
              <a:spcAft>
                <a:spcPct val="0"/>
              </a:spcAft>
              <a:buChar char="»"/>
              <a:defRPr sz="3200">
                <a:solidFill>
                  <a:srgbClr val="0000FF"/>
                </a:solidFill>
                <a:latin typeface="Arial" panose="020B0604020202020204" pitchFamily="34" charset="0"/>
              </a:defRPr>
            </a:lvl8pPr>
            <a:lvl9pPr marL="3886200" indent="-228600" eaLnBrk="0" fontAlgn="base" hangingPunct="0">
              <a:spcBef>
                <a:spcPct val="20000"/>
              </a:spcBef>
              <a:spcAft>
                <a:spcPct val="0"/>
              </a:spcAft>
              <a:buChar char="»"/>
              <a:defRPr sz="3200">
                <a:solidFill>
                  <a:srgbClr val="0000FF"/>
                </a:solidFill>
                <a:latin typeface="Arial" panose="020B0604020202020204" pitchFamily="34" charset="0"/>
              </a:defRPr>
            </a:lvl9pPr>
          </a:lstStyle>
          <a:p>
            <a:pPr marL="0" marR="0" lvl="0" indent="0" algn="just" defTabSz="914400" rtl="0" eaLnBrk="1" fontAlgn="base" latinLnBrk="0" hangingPunct="1">
              <a:lnSpc>
                <a:spcPct val="130000"/>
              </a:lnSpc>
              <a:spcBef>
                <a:spcPct val="0"/>
              </a:spcBef>
              <a:spcAft>
                <a:spcPct val="0"/>
              </a:spcAft>
              <a:buClrTx/>
              <a:buSzTx/>
              <a:buFontTx/>
              <a:buNone/>
              <a:tabLst/>
              <a:defRPr/>
            </a:pPr>
            <a:r>
              <a:rPr kumimoji="0" lang="vi-VN" altLang="en-US" sz="2800" b="1" i="0"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Các loài có quan hệ họ hàng càng gần nhau thì trình tự, tỷ lệ các axit amin và các </a:t>
            </a:r>
            <a:r>
              <a:rPr lang="en-US" altLang="en-US" sz="2800" dirty="0">
                <a:solidFill>
                  <a:srgbClr val="000000"/>
                </a:solidFill>
                <a:latin typeface="Times New Roman" panose="02020603050405020304" pitchFamily="18" charset="0"/>
              </a:rPr>
              <a:t>n</a:t>
            </a:r>
            <a:r>
              <a:rPr kumimoji="0" lang="vi-VN" altLang="en-US" sz="2800" b="1" i="0"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ucleotit càng giống nhau và ngược lại.</a:t>
            </a:r>
          </a:p>
        </p:txBody>
      </p:sp>
      <p:sp>
        <p:nvSpPr>
          <p:cNvPr id="11" name="Hộp Văn bản 1">
            <a:extLst>
              <a:ext uri="{FF2B5EF4-FFF2-40B4-BE49-F238E27FC236}">
                <a16:creationId xmlns:a16="http://schemas.microsoft.com/office/drawing/2014/main" id="{FA14FEB9-151A-4225-89D0-3CC718A730D3}"/>
              </a:ext>
            </a:extLst>
          </p:cNvPr>
          <p:cNvSpPr txBox="1"/>
          <p:nvPr/>
        </p:nvSpPr>
        <p:spPr>
          <a:xfrm>
            <a:off x="2643187" y="134309"/>
            <a:ext cx="3822699" cy="584775"/>
          </a:xfrm>
          <a:prstGeom prst="rect">
            <a:avLst/>
          </a:prstGeom>
          <a:solidFill>
            <a:sysClr val="window" lastClr="FFFFFF"/>
          </a:solidFill>
          <a:ln w="38100" cap="flat" cmpd="sng" algn="ctr">
            <a:solidFill>
              <a:srgbClr val="002060"/>
            </a:solidFill>
            <a:prstDash val="solid"/>
          </a:ln>
          <a:effectLst/>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200" i="0" u="none" strike="noStrike" kern="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KIỂM TRA BÀI CŨ</a:t>
            </a:r>
            <a:endParaRPr kumimoji="0" lang="vi-VN" sz="3200" i="0" u="none" strike="noStrike" kern="0" cap="none" spc="0" normalizeH="0" baseline="0" noProof="0" dirty="0">
              <a:ln>
                <a:noFill/>
              </a:ln>
              <a:solidFill>
                <a:srgbClr val="0000FF"/>
              </a:solidFill>
              <a:effectLst/>
              <a:uLnTx/>
              <a:uFillTx/>
              <a:latin typeface="Arial" panose="020B0604020202020204" pitchFamily="34" charset="0"/>
              <a:ea typeface="+mn-ea"/>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0658"/>
                                        </p:tgtEl>
                                        <p:attrNameLst>
                                          <p:attrName>style.visibility</p:attrName>
                                        </p:attrNameLst>
                                      </p:cBhvr>
                                      <p:to>
                                        <p:strVal val="visible"/>
                                      </p:to>
                                    </p:set>
                                    <p:animEffect transition="in" filter="wipe(down)">
                                      <p:cBhvr>
                                        <p:cTn id="7" dur="500"/>
                                        <p:tgtEl>
                                          <p:spTgt spid="7065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658" grpId="0" animBg="1"/>
      <p:bldP spid="1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ext Box 4">
            <a:extLst>
              <a:ext uri="{FF2B5EF4-FFF2-40B4-BE49-F238E27FC236}">
                <a16:creationId xmlns:a16="http://schemas.microsoft.com/office/drawing/2014/main" id="{70D87467-DA06-4317-952F-BA94C244F08D}"/>
              </a:ext>
            </a:extLst>
          </p:cNvPr>
          <p:cNvSpPr txBox="1">
            <a:spLocks noChangeArrowheads="1"/>
          </p:cNvSpPr>
          <p:nvPr/>
        </p:nvSpPr>
        <p:spPr bwMode="auto">
          <a:xfrm>
            <a:off x="533400" y="1143000"/>
            <a:ext cx="8777287" cy="30397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tx1"/>
              </a:buClr>
              <a:buSzPct val="75000"/>
              <a:buFont typeface="Wingdings" panose="05000000000000000000" pitchFamily="2" charset="2"/>
              <a:buChar char="l"/>
              <a:defRPr sz="28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lr>
                <a:schemeClr val="tx1"/>
              </a:buClr>
              <a:buSzPct val="75000"/>
              <a:buChar char="–"/>
              <a:defRPr sz="24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lr>
                <a:schemeClr val="tx1"/>
              </a:buClr>
              <a:buSzPct val="80000"/>
              <a:buChar char="–"/>
              <a:defRPr>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Times New Roman" panose="02020603050405020304" pitchFamily="18" charset="0"/>
                <a:cs typeface="Times New Roman" panose="02020603050405020304" pitchFamily="18" charset="0"/>
              </a:defRPr>
            </a:lvl9pPr>
          </a:lstStyle>
          <a:p>
            <a:pPr algn="ctr" eaLnBrk="1" hangingPunct="1">
              <a:spcBef>
                <a:spcPct val="50000"/>
              </a:spcBef>
              <a:buClrTx/>
              <a:buSzTx/>
              <a:buFontTx/>
              <a:buNone/>
            </a:pPr>
            <a:r>
              <a:rPr lang="it-CH" altLang="en-US" sz="3600" dirty="0"/>
              <a:t>‎BÀI 25</a:t>
            </a:r>
          </a:p>
          <a:p>
            <a:pPr algn="ctr" eaLnBrk="1" hangingPunct="1">
              <a:spcBef>
                <a:spcPct val="50000"/>
              </a:spcBef>
              <a:buClrTx/>
              <a:buSzTx/>
              <a:buFontTx/>
              <a:buNone/>
            </a:pPr>
            <a:r>
              <a:rPr lang="it-CH" altLang="en-US" sz="3600" dirty="0"/>
              <a:t> </a:t>
            </a:r>
          </a:p>
          <a:p>
            <a:pPr algn="ctr" eaLnBrk="1" hangingPunct="1">
              <a:lnSpc>
                <a:spcPct val="150000"/>
              </a:lnSpc>
              <a:spcBef>
                <a:spcPts val="0"/>
              </a:spcBef>
              <a:buClrTx/>
              <a:buSzTx/>
              <a:buFontTx/>
              <a:buNone/>
            </a:pPr>
            <a:r>
              <a:rPr lang="it-CH" altLang="en-US" sz="3600" dirty="0">
                <a:solidFill>
                  <a:srgbClr val="C00000"/>
                </a:solidFill>
              </a:rPr>
              <a:t>HỌC THUYẾT TIẾN HÓA LAMAC </a:t>
            </a:r>
          </a:p>
          <a:p>
            <a:pPr algn="ctr" eaLnBrk="1" hangingPunct="1">
              <a:lnSpc>
                <a:spcPct val="150000"/>
              </a:lnSpc>
              <a:spcBef>
                <a:spcPts val="0"/>
              </a:spcBef>
              <a:buClrTx/>
              <a:buSzTx/>
              <a:buFontTx/>
              <a:buNone/>
            </a:pPr>
            <a:r>
              <a:rPr lang="it-CH" altLang="en-US" sz="3600" dirty="0">
                <a:solidFill>
                  <a:srgbClr val="C00000"/>
                </a:solidFill>
              </a:rPr>
              <a:t>VÀ HỌC THUYẾT TIẾN HÓA ĐACUYN</a:t>
            </a:r>
            <a:endParaRPr lang="en-US" altLang="en-US" sz="3600" dirty="0">
              <a:solidFill>
                <a:srgbClr val="C00000"/>
              </a:solidFill>
            </a:endParaRPr>
          </a:p>
        </p:txBody>
      </p:sp>
      <p:sp>
        <p:nvSpPr>
          <p:cNvPr id="68611" name="Slide Number Placeholder 1">
            <a:extLst>
              <a:ext uri="{FF2B5EF4-FFF2-40B4-BE49-F238E27FC236}">
                <a16:creationId xmlns:a16="http://schemas.microsoft.com/office/drawing/2014/main" id="{EA8B4365-AF4A-4A8E-8F3A-ADD5F4EA2789}"/>
              </a:ext>
            </a:extLst>
          </p:cNvPr>
          <p:cNvSpPr>
            <a:spLocks noGrp="1"/>
          </p:cNvSpPr>
          <p:nvPr>
            <p:ph type="sldNum" sz="quarter" idx="12"/>
          </p:nvPr>
        </p:nvSpPr>
        <p:spPr>
          <a:noFill/>
        </p:spPr>
        <p:txBody>
          <a:bodyPr/>
          <a:lstStyle>
            <a:lvl1pPr>
              <a:spcBef>
                <a:spcPct val="20000"/>
              </a:spcBef>
              <a:buClr>
                <a:schemeClr val="tx1"/>
              </a:buClr>
              <a:buSzPct val="75000"/>
              <a:buFont typeface="Wingdings" panose="05000000000000000000" pitchFamily="2" charset="2"/>
              <a:buChar char="l"/>
              <a:defRPr sz="28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lr>
                <a:schemeClr val="tx1"/>
              </a:buClr>
              <a:buSzPct val="75000"/>
              <a:buChar char="–"/>
              <a:defRPr sz="24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lr>
                <a:schemeClr val="tx1"/>
              </a:buClr>
              <a:buSzPct val="80000"/>
              <a:buChar char="–"/>
              <a:defRPr>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Times New Roman" panose="02020603050405020304" pitchFamily="18" charset="0"/>
                <a:cs typeface="Times New Roman" panose="02020603050405020304" pitchFamily="18" charset="0"/>
              </a:defRPr>
            </a:lvl9pPr>
          </a:lstStyle>
          <a:p>
            <a:pPr>
              <a:spcBef>
                <a:spcPct val="0"/>
              </a:spcBef>
              <a:buClrTx/>
              <a:buSzTx/>
              <a:buFontTx/>
              <a:buNone/>
            </a:pPr>
            <a:fld id="{24BEE0A2-5EF7-48EE-97CD-9BE3F19C1CF0}" type="slidenum">
              <a:rPr lang="en-US" altLang="en-US" sz="2600">
                <a:solidFill>
                  <a:schemeClr val="bg1"/>
                </a:solidFill>
              </a:rPr>
              <a:pPr>
                <a:spcBef>
                  <a:spcPct val="0"/>
                </a:spcBef>
                <a:buClrTx/>
                <a:buSzTx/>
                <a:buFontTx/>
                <a:buNone/>
              </a:pPr>
              <a:t>6</a:t>
            </a:fld>
            <a:endParaRPr lang="en-US" altLang="en-US" sz="2600">
              <a:solidFill>
                <a:schemeClr val="bg1"/>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ED282CF4-0D4E-4E63-86C2-FF56EEC8781B}"/>
              </a:ext>
            </a:extLst>
          </p:cNvPr>
          <p:cNvSpPr>
            <a:spLocks noGrp="1"/>
          </p:cNvSpPr>
          <p:nvPr>
            <p:ph type="title"/>
          </p:nvPr>
        </p:nvSpPr>
        <p:spPr>
          <a:xfrm>
            <a:off x="1512888" y="881063"/>
            <a:ext cx="8839200" cy="533400"/>
          </a:xfrm>
        </p:spPr>
        <p:txBody>
          <a:bodyPr rtlCol="0">
            <a:normAutofit fontScale="90000"/>
          </a:bodyPr>
          <a:lstStyle/>
          <a:p>
            <a:pPr eaLnBrk="1" fontAlgn="auto" hangingPunct="1">
              <a:spcAft>
                <a:spcPts val="0"/>
              </a:spcAft>
              <a:defRPr/>
            </a:pPr>
            <a:r>
              <a:rPr lang="en-US" sz="3600" b="1" dirty="0">
                <a:solidFill>
                  <a:srgbClr val="C00000"/>
                </a:solidFill>
                <a:latin typeface="Times New Roman" panose="02020603050405020304" pitchFamily="18" charset="0"/>
                <a:cs typeface="Times New Roman" panose="02020603050405020304" pitchFamily="18" charset="0"/>
              </a:rPr>
              <a:t>Ai </a:t>
            </a:r>
            <a:r>
              <a:rPr lang="en-US" sz="3600" b="1" dirty="0" err="1">
                <a:solidFill>
                  <a:srgbClr val="C00000"/>
                </a:solidFill>
                <a:latin typeface="Times New Roman" panose="02020603050405020304" pitchFamily="18" charset="0"/>
                <a:cs typeface="Times New Roman" panose="02020603050405020304" pitchFamily="18" charset="0"/>
              </a:rPr>
              <a:t>là</a:t>
            </a:r>
            <a:r>
              <a:rPr lang="en-US" sz="3600" b="1" dirty="0">
                <a:solidFill>
                  <a:srgbClr val="C00000"/>
                </a:solidFill>
                <a:latin typeface="Times New Roman" panose="02020603050405020304" pitchFamily="18" charset="0"/>
                <a:cs typeface="Times New Roman" panose="02020603050405020304" pitchFamily="18" charset="0"/>
              </a:rPr>
              <a:t> </a:t>
            </a:r>
            <a:r>
              <a:rPr lang="en-US" sz="3600" b="1" dirty="0" err="1">
                <a:solidFill>
                  <a:srgbClr val="C00000"/>
                </a:solidFill>
                <a:latin typeface="Times New Roman" panose="02020603050405020304" pitchFamily="18" charset="0"/>
                <a:cs typeface="Times New Roman" panose="02020603050405020304" pitchFamily="18" charset="0"/>
              </a:rPr>
              <a:t>người</a:t>
            </a:r>
            <a:r>
              <a:rPr lang="en-US" sz="3600" b="1" dirty="0">
                <a:solidFill>
                  <a:srgbClr val="C00000"/>
                </a:solidFill>
                <a:latin typeface="Times New Roman" panose="02020603050405020304" pitchFamily="18" charset="0"/>
                <a:cs typeface="Times New Roman" panose="02020603050405020304" pitchFamily="18" charset="0"/>
              </a:rPr>
              <a:t> </a:t>
            </a:r>
            <a:r>
              <a:rPr lang="en-US" sz="3600" b="1" dirty="0" err="1">
                <a:solidFill>
                  <a:srgbClr val="C00000"/>
                </a:solidFill>
                <a:latin typeface="Times New Roman" panose="02020603050405020304" pitchFamily="18" charset="0"/>
                <a:cs typeface="Times New Roman" panose="02020603050405020304" pitchFamily="18" charset="0"/>
              </a:rPr>
              <a:t>bác</a:t>
            </a:r>
            <a:r>
              <a:rPr lang="en-US" sz="3600" b="1" dirty="0">
                <a:solidFill>
                  <a:srgbClr val="C00000"/>
                </a:solidFill>
                <a:latin typeface="Times New Roman" panose="02020603050405020304" pitchFamily="18" charset="0"/>
                <a:cs typeface="Times New Roman" panose="02020603050405020304" pitchFamily="18" charset="0"/>
              </a:rPr>
              <a:t> </a:t>
            </a:r>
            <a:r>
              <a:rPr lang="en-US" sz="3600" b="1" dirty="0" err="1">
                <a:solidFill>
                  <a:srgbClr val="C00000"/>
                </a:solidFill>
                <a:latin typeface="Times New Roman" panose="02020603050405020304" pitchFamily="18" charset="0"/>
                <a:cs typeface="Times New Roman" panose="02020603050405020304" pitchFamily="18" charset="0"/>
              </a:rPr>
              <a:t>bỏ</a:t>
            </a:r>
            <a:r>
              <a:rPr lang="en-US" sz="3600" b="1" dirty="0">
                <a:solidFill>
                  <a:srgbClr val="C00000"/>
                </a:solidFill>
                <a:latin typeface="Times New Roman" panose="02020603050405020304" pitchFamily="18" charset="0"/>
                <a:cs typeface="Times New Roman" panose="02020603050405020304" pitchFamily="18" charset="0"/>
              </a:rPr>
              <a:t> </a:t>
            </a:r>
            <a:r>
              <a:rPr lang="en-US" sz="3600" b="1" dirty="0" err="1">
                <a:solidFill>
                  <a:srgbClr val="C00000"/>
                </a:solidFill>
                <a:latin typeface="Times New Roman" panose="02020603050405020304" pitchFamily="18" charset="0"/>
                <a:cs typeface="Times New Roman" panose="02020603050405020304" pitchFamily="18" charset="0"/>
              </a:rPr>
              <a:t>duy</a:t>
            </a:r>
            <a:r>
              <a:rPr lang="en-US" sz="3600" b="1" dirty="0">
                <a:solidFill>
                  <a:srgbClr val="C00000"/>
                </a:solidFill>
                <a:latin typeface="Times New Roman" panose="02020603050405020304" pitchFamily="18" charset="0"/>
                <a:cs typeface="Times New Roman" panose="02020603050405020304" pitchFamily="18" charset="0"/>
              </a:rPr>
              <a:t> </a:t>
            </a:r>
            <a:r>
              <a:rPr lang="en-US" sz="3600" b="1" dirty="0" err="1">
                <a:solidFill>
                  <a:srgbClr val="C00000"/>
                </a:solidFill>
                <a:latin typeface="Times New Roman" panose="02020603050405020304" pitchFamily="18" charset="0"/>
                <a:cs typeface="Times New Roman" panose="02020603050405020304" pitchFamily="18" charset="0"/>
              </a:rPr>
              <a:t>tâm</a:t>
            </a:r>
            <a:r>
              <a:rPr lang="en-US" sz="3600" b="1" dirty="0">
                <a:solidFill>
                  <a:srgbClr val="C00000"/>
                </a:solidFill>
                <a:latin typeface="Times New Roman" panose="02020603050405020304" pitchFamily="18" charset="0"/>
                <a:cs typeface="Times New Roman" panose="02020603050405020304" pitchFamily="18" charset="0"/>
              </a:rPr>
              <a:t> </a:t>
            </a:r>
            <a:r>
              <a:rPr lang="en-US" sz="3600" b="1" dirty="0" err="1">
                <a:solidFill>
                  <a:srgbClr val="C00000"/>
                </a:solidFill>
                <a:latin typeface="Times New Roman" panose="02020603050405020304" pitchFamily="18" charset="0"/>
                <a:cs typeface="Times New Roman" panose="02020603050405020304" pitchFamily="18" charset="0"/>
              </a:rPr>
              <a:t>siêu</a:t>
            </a:r>
            <a:r>
              <a:rPr lang="en-US" sz="3600" b="1" dirty="0">
                <a:solidFill>
                  <a:srgbClr val="C00000"/>
                </a:solidFill>
                <a:latin typeface="Times New Roman" panose="02020603050405020304" pitchFamily="18" charset="0"/>
                <a:cs typeface="Times New Roman" panose="02020603050405020304" pitchFamily="18" charset="0"/>
              </a:rPr>
              <a:t> </a:t>
            </a:r>
            <a:r>
              <a:rPr lang="en-US" sz="3600" b="1" dirty="0" err="1">
                <a:solidFill>
                  <a:srgbClr val="C00000"/>
                </a:solidFill>
                <a:latin typeface="Times New Roman" panose="02020603050405020304" pitchFamily="18" charset="0"/>
                <a:cs typeface="Times New Roman" panose="02020603050405020304" pitchFamily="18" charset="0"/>
              </a:rPr>
              <a:t>hình</a:t>
            </a:r>
            <a:r>
              <a:rPr lang="en-US" sz="3600" b="1" dirty="0">
                <a:solidFill>
                  <a:srgbClr val="C00000"/>
                </a:solidFill>
                <a:latin typeface="Times New Roman" panose="02020603050405020304" pitchFamily="18" charset="0"/>
                <a:cs typeface="Times New Roman" panose="02020603050405020304" pitchFamily="18" charset="0"/>
              </a:rPr>
              <a:t>?</a:t>
            </a:r>
          </a:p>
        </p:txBody>
      </p:sp>
      <p:pic>
        <p:nvPicPr>
          <p:cNvPr id="4" name="Content Placeholder 3" descr="H4120331-Jean_Lamarck-SPL.jpg">
            <a:extLst>
              <a:ext uri="{FF2B5EF4-FFF2-40B4-BE49-F238E27FC236}">
                <a16:creationId xmlns:a16="http://schemas.microsoft.com/office/drawing/2014/main" id="{52E27ADF-F500-4DE8-92EA-E6B643331296}"/>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3059112" y="1677987"/>
            <a:ext cx="2720975" cy="3255963"/>
          </a:xfrm>
        </p:spPr>
      </p:pic>
      <p:sp>
        <p:nvSpPr>
          <p:cNvPr id="69636" name="Slide Number Placeholder 7">
            <a:extLst>
              <a:ext uri="{FF2B5EF4-FFF2-40B4-BE49-F238E27FC236}">
                <a16:creationId xmlns:a16="http://schemas.microsoft.com/office/drawing/2014/main" id="{0A60715F-188C-459C-A132-57F5251720AB}"/>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imes New Roman" panose="02020603050405020304" pitchFamily="18" charset="0"/>
                <a:cs typeface="Times New Roman" panose="02020603050405020304" pitchFamily="18" charset="0"/>
              </a:defRPr>
            </a:lvl1pPr>
            <a:lvl2pPr marL="742950" indent="-285750">
              <a:defRPr sz="2400" b="1">
                <a:solidFill>
                  <a:schemeClr val="tx1"/>
                </a:solidFill>
                <a:latin typeface="Times New Roman" panose="02020603050405020304" pitchFamily="18" charset="0"/>
                <a:cs typeface="Times New Roman" panose="02020603050405020304" pitchFamily="18" charset="0"/>
              </a:defRPr>
            </a:lvl2pPr>
            <a:lvl3pPr marL="1143000" indent="-228600">
              <a:defRPr sz="2400" b="1">
                <a:solidFill>
                  <a:schemeClr val="tx1"/>
                </a:solidFill>
                <a:latin typeface="Times New Roman" panose="02020603050405020304" pitchFamily="18" charset="0"/>
                <a:cs typeface="Times New Roman" panose="02020603050405020304" pitchFamily="18" charset="0"/>
              </a:defRPr>
            </a:lvl3pPr>
            <a:lvl4pPr marL="1600200" indent="-228600">
              <a:defRPr sz="2400" b="1">
                <a:solidFill>
                  <a:schemeClr val="tx1"/>
                </a:solidFill>
                <a:latin typeface="Times New Roman" panose="02020603050405020304" pitchFamily="18" charset="0"/>
                <a:cs typeface="Times New Roman" panose="02020603050405020304" pitchFamily="18" charset="0"/>
              </a:defRPr>
            </a:lvl4pPr>
            <a:lvl5pPr marL="2057400" indent="-228600">
              <a:defRPr sz="2400" b="1">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cs typeface="Times New Roman" panose="02020603050405020304" pitchFamily="18" charset="0"/>
              </a:defRPr>
            </a:lvl9pPr>
          </a:lstStyle>
          <a:p>
            <a:fld id="{F2891F8A-F329-471A-8B45-5DE6297BB5B7}" type="slidenum">
              <a:rPr lang="en-US" altLang="en-US" sz="900">
                <a:latin typeface="Calibri" panose="020F0502020204030204" pitchFamily="34" charset="0"/>
              </a:rPr>
              <a:pPr/>
              <a:t>7</a:t>
            </a:fld>
            <a:endParaRPr lang="en-US" altLang="en-US" sz="900">
              <a:latin typeface="Calibri" panose="020F0502020204030204" pitchFamily="34" charset="0"/>
            </a:endParaRPr>
          </a:p>
        </p:txBody>
      </p:sp>
      <p:sp>
        <p:nvSpPr>
          <p:cNvPr id="5" name="TextBox 4">
            <a:extLst>
              <a:ext uri="{FF2B5EF4-FFF2-40B4-BE49-F238E27FC236}">
                <a16:creationId xmlns:a16="http://schemas.microsoft.com/office/drawing/2014/main" id="{2B401E6B-0549-45E9-8E24-3FECCD682AFA}"/>
              </a:ext>
            </a:extLst>
          </p:cNvPr>
          <p:cNvSpPr txBox="1">
            <a:spLocks noChangeArrowheads="1"/>
          </p:cNvSpPr>
          <p:nvPr/>
        </p:nvSpPr>
        <p:spPr bwMode="auto">
          <a:xfrm>
            <a:off x="2362200" y="4933950"/>
            <a:ext cx="4114800"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Times New Roman" panose="02020603050405020304" pitchFamily="18" charset="0"/>
                <a:cs typeface="Times New Roman" panose="02020603050405020304" pitchFamily="18" charset="0"/>
              </a:defRPr>
            </a:lvl1pPr>
            <a:lvl2pPr marL="742950" indent="-285750">
              <a:defRPr sz="2400" b="1">
                <a:solidFill>
                  <a:schemeClr val="tx1"/>
                </a:solidFill>
                <a:latin typeface="Times New Roman" panose="02020603050405020304" pitchFamily="18" charset="0"/>
                <a:cs typeface="Times New Roman" panose="02020603050405020304" pitchFamily="18" charset="0"/>
              </a:defRPr>
            </a:lvl2pPr>
            <a:lvl3pPr marL="1143000" indent="-228600">
              <a:defRPr sz="2400" b="1">
                <a:solidFill>
                  <a:schemeClr val="tx1"/>
                </a:solidFill>
                <a:latin typeface="Times New Roman" panose="02020603050405020304" pitchFamily="18" charset="0"/>
                <a:cs typeface="Times New Roman" panose="02020603050405020304" pitchFamily="18" charset="0"/>
              </a:defRPr>
            </a:lvl3pPr>
            <a:lvl4pPr marL="1600200" indent="-228600">
              <a:defRPr sz="2400" b="1">
                <a:solidFill>
                  <a:schemeClr val="tx1"/>
                </a:solidFill>
                <a:latin typeface="Times New Roman" panose="02020603050405020304" pitchFamily="18" charset="0"/>
                <a:cs typeface="Times New Roman" panose="02020603050405020304" pitchFamily="18" charset="0"/>
              </a:defRPr>
            </a:lvl4pPr>
            <a:lvl5pPr marL="2057400" indent="-228600">
              <a:defRPr sz="2400" b="1">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cs typeface="Times New Roman" panose="02020603050405020304" pitchFamily="18" charset="0"/>
              </a:defRPr>
            </a:lvl9pPr>
          </a:lstStyle>
          <a:p>
            <a:pPr algn="ctr" eaLnBrk="1" hangingPunct="1"/>
            <a:r>
              <a:rPr lang="en-US" altLang="en-US" sz="4800"/>
              <a:t>Lamac</a:t>
            </a:r>
          </a:p>
        </p:txBody>
      </p:sp>
      <p:sp>
        <p:nvSpPr>
          <p:cNvPr id="69638" name="Rectangle 8">
            <a:extLst>
              <a:ext uri="{FF2B5EF4-FFF2-40B4-BE49-F238E27FC236}">
                <a16:creationId xmlns:a16="http://schemas.microsoft.com/office/drawing/2014/main" id="{F968A96E-7A92-4571-9AB2-D637A99F5C9B}"/>
              </a:ext>
            </a:extLst>
          </p:cNvPr>
          <p:cNvSpPr>
            <a:spLocks noChangeArrowheads="1"/>
          </p:cNvSpPr>
          <p:nvPr/>
        </p:nvSpPr>
        <p:spPr bwMode="auto">
          <a:xfrm>
            <a:off x="0" y="0"/>
            <a:ext cx="9144000" cy="549275"/>
          </a:xfrm>
          <a:prstGeom prst="rect">
            <a:avLst/>
          </a:prstGeom>
          <a:solidFill>
            <a:srgbClr val="00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b="1">
                <a:solidFill>
                  <a:schemeClr val="tx1"/>
                </a:solidFill>
                <a:latin typeface="Times New Roman" panose="02020603050405020304" pitchFamily="18" charset="0"/>
                <a:cs typeface="Times New Roman" panose="02020603050405020304" pitchFamily="18" charset="0"/>
              </a:defRPr>
            </a:lvl1pPr>
            <a:lvl2pPr marL="742950" indent="-285750">
              <a:defRPr sz="2400" b="1">
                <a:solidFill>
                  <a:schemeClr val="tx1"/>
                </a:solidFill>
                <a:latin typeface="Times New Roman" panose="02020603050405020304" pitchFamily="18" charset="0"/>
                <a:cs typeface="Times New Roman" panose="02020603050405020304" pitchFamily="18" charset="0"/>
              </a:defRPr>
            </a:lvl2pPr>
            <a:lvl3pPr marL="1143000" indent="-228600">
              <a:defRPr sz="2400" b="1">
                <a:solidFill>
                  <a:schemeClr val="tx1"/>
                </a:solidFill>
                <a:latin typeface="Times New Roman" panose="02020603050405020304" pitchFamily="18" charset="0"/>
                <a:cs typeface="Times New Roman" panose="02020603050405020304" pitchFamily="18" charset="0"/>
              </a:defRPr>
            </a:lvl3pPr>
            <a:lvl4pPr marL="1600200" indent="-228600">
              <a:defRPr sz="2400" b="1">
                <a:solidFill>
                  <a:schemeClr val="tx1"/>
                </a:solidFill>
                <a:latin typeface="Times New Roman" panose="02020603050405020304" pitchFamily="18" charset="0"/>
                <a:cs typeface="Times New Roman" panose="02020603050405020304" pitchFamily="18" charset="0"/>
              </a:defRPr>
            </a:lvl4pPr>
            <a:lvl5pPr marL="2057400" indent="-228600">
              <a:defRPr sz="2400" b="1">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cs typeface="Times New Roman" panose="02020603050405020304" pitchFamily="18" charset="0"/>
              </a:defRPr>
            </a:lvl9pPr>
          </a:lstStyle>
          <a:p>
            <a:pPr algn="ctr" eaLnBrk="1" hangingPunct="1"/>
            <a:r>
              <a:rPr lang="it-CH" altLang="en-US" sz="3000" dirty="0"/>
              <a:t>I. HỌC THUYẾT TIẾN HÓA LAMAC</a:t>
            </a:r>
            <a:endParaRPr lang="en-US" altLang="en-US" sz="300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4" presetClass="entr" presetSubtype="16"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ox(in)">
                                      <p:cBhvr>
                                        <p:cTn id="11" dur="500"/>
                                        <p:tgtEl>
                                          <p:spTgt spid="4"/>
                                        </p:tgtEl>
                                      </p:cBhvr>
                                    </p:animEffect>
                                  </p:childTnLst>
                                </p:cTn>
                              </p:par>
                              <p:par>
                                <p:cTn id="12" presetID="4" presetClass="entr" presetSubtype="16" fill="hold" grpId="0"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box(in)">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68" name="Text Box 72">
            <a:extLst>
              <a:ext uri="{FF2B5EF4-FFF2-40B4-BE49-F238E27FC236}">
                <a16:creationId xmlns:a16="http://schemas.microsoft.com/office/drawing/2014/main" id="{F4748390-6860-46A8-B6D4-2E76CCD48E0E}"/>
              </a:ext>
            </a:extLst>
          </p:cNvPr>
          <p:cNvSpPr txBox="1">
            <a:spLocks noChangeArrowheads="1"/>
          </p:cNvSpPr>
          <p:nvPr/>
        </p:nvSpPr>
        <p:spPr bwMode="auto">
          <a:xfrm>
            <a:off x="122213" y="3429000"/>
            <a:ext cx="5739147"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spcBef>
                <a:spcPct val="50000"/>
              </a:spcBef>
            </a:pPr>
            <a:r>
              <a:rPr lang="en-US" altLang="en-US" sz="2000" b="1" dirty="0"/>
              <a:t>- </a:t>
            </a:r>
            <a:r>
              <a:rPr lang="en-US" altLang="en-US" sz="2800" b="1" dirty="0" err="1">
                <a:latin typeface="Times New Roman" panose="02020603050405020304" pitchFamily="18" charset="0"/>
                <a:cs typeface="Times New Roman" panose="02020603050405020304" pitchFamily="18" charset="0"/>
              </a:rPr>
              <a:t>Lamac</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đã</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thấy</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được</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các</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loài</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bị</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biến</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đổi</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dưới</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tác</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động</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của</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môi</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trường</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chứ</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không</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phải</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là</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các</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loài</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bất</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biến</a:t>
            </a:r>
            <a:r>
              <a:rPr lang="en-US" altLang="en-US" sz="2800" b="1" dirty="0">
                <a:latin typeface="Times New Roman" panose="02020603050405020304" pitchFamily="18" charset="0"/>
                <a:cs typeface="Times New Roman" panose="02020603050405020304" pitchFamily="18" charset="0"/>
              </a:rPr>
              <a:t>.</a:t>
            </a:r>
          </a:p>
        </p:txBody>
      </p:sp>
      <p:sp>
        <p:nvSpPr>
          <p:cNvPr id="4169" name="Text Box 73">
            <a:extLst>
              <a:ext uri="{FF2B5EF4-FFF2-40B4-BE49-F238E27FC236}">
                <a16:creationId xmlns:a16="http://schemas.microsoft.com/office/drawing/2014/main" id="{D49FF195-92A0-4845-A9D5-5AA8F5FFB7F7}"/>
              </a:ext>
            </a:extLst>
          </p:cNvPr>
          <p:cNvSpPr txBox="1">
            <a:spLocks noChangeArrowheads="1"/>
          </p:cNvSpPr>
          <p:nvPr/>
        </p:nvSpPr>
        <p:spPr bwMode="auto">
          <a:xfrm>
            <a:off x="192377" y="2151211"/>
            <a:ext cx="5598821"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spcBef>
                <a:spcPct val="50000"/>
              </a:spcBef>
            </a:pPr>
            <a:r>
              <a:rPr lang="en-US" altLang="en-US" sz="2800" b="1"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Năm</a:t>
            </a:r>
            <a:r>
              <a:rPr lang="en-US" altLang="en-US" sz="2800" dirty="0">
                <a:latin typeface="Times New Roman" panose="02020603050405020304" pitchFamily="18" charset="0"/>
                <a:cs typeface="Times New Roman" panose="02020603050405020304" pitchFamily="18" charset="0"/>
              </a:rPr>
              <a:t> </a:t>
            </a:r>
            <a:r>
              <a:rPr lang="en-US" altLang="en-US" sz="2800" b="1" dirty="0">
                <a:latin typeface="Times New Roman" panose="02020603050405020304" pitchFamily="18" charset="0"/>
                <a:cs typeface="Times New Roman" panose="02020603050405020304" pitchFamily="18" charset="0"/>
              </a:rPr>
              <a:t>1809, </a:t>
            </a:r>
            <a:r>
              <a:rPr lang="en-US" altLang="en-US" sz="2800" b="1" dirty="0" err="1">
                <a:latin typeface="Times New Roman" panose="02020603050405020304" pitchFamily="18" charset="0"/>
                <a:cs typeface="Times New Roman" panose="02020603050405020304" pitchFamily="18" charset="0"/>
              </a:rPr>
              <a:t>ông</a:t>
            </a:r>
            <a:r>
              <a:rPr lang="en-US" altLang="en-US" sz="2800"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đã</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công</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bố</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học</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thuyết</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tiến</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hóa</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đầu</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tiên</a:t>
            </a:r>
            <a:r>
              <a:rPr lang="en-US" altLang="en-US" sz="2800" b="1" dirty="0">
                <a:latin typeface="Times New Roman" panose="02020603050405020304" pitchFamily="18" charset="0"/>
                <a:cs typeface="Times New Roman" panose="02020603050405020304" pitchFamily="18" charset="0"/>
              </a:rPr>
              <a:t>.</a:t>
            </a:r>
          </a:p>
        </p:txBody>
      </p:sp>
      <p:sp>
        <p:nvSpPr>
          <p:cNvPr id="4170" name="Text Box 74">
            <a:extLst>
              <a:ext uri="{FF2B5EF4-FFF2-40B4-BE49-F238E27FC236}">
                <a16:creationId xmlns:a16="http://schemas.microsoft.com/office/drawing/2014/main" id="{F4C5878F-F7E1-4E92-8681-76A48D60815B}"/>
              </a:ext>
            </a:extLst>
          </p:cNvPr>
          <p:cNvSpPr txBox="1">
            <a:spLocks noChangeArrowheads="1"/>
          </p:cNvSpPr>
          <p:nvPr/>
        </p:nvSpPr>
        <p:spPr bwMode="auto">
          <a:xfrm>
            <a:off x="192377" y="802341"/>
            <a:ext cx="5739148"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spcBef>
                <a:spcPct val="50000"/>
              </a:spcBef>
            </a:pP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Lamac</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là</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nhà</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sinh</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học</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người</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Pháp</a:t>
            </a:r>
            <a:r>
              <a:rPr lang="en-US" altLang="en-US" sz="2800" b="1" dirty="0">
                <a:latin typeface="Times New Roman" panose="02020603050405020304" pitchFamily="18" charset="0"/>
                <a:cs typeface="Times New Roman" panose="02020603050405020304" pitchFamily="18" charset="0"/>
              </a:rPr>
              <a:t> (1744 - 1829).</a:t>
            </a:r>
          </a:p>
        </p:txBody>
      </p:sp>
      <p:pic>
        <p:nvPicPr>
          <p:cNvPr id="2" name="Picture 1">
            <a:extLst>
              <a:ext uri="{FF2B5EF4-FFF2-40B4-BE49-F238E27FC236}">
                <a16:creationId xmlns:a16="http://schemas.microsoft.com/office/drawing/2014/main" id="{7E917A60-2997-466F-8985-620C8165A367}"/>
              </a:ext>
            </a:extLst>
          </p:cNvPr>
          <p:cNvPicPr>
            <a:picLocks noChangeAspect="1"/>
          </p:cNvPicPr>
          <p:nvPr/>
        </p:nvPicPr>
        <p:blipFill>
          <a:blip r:embed="rId3"/>
          <a:stretch>
            <a:fillRect/>
          </a:stretch>
        </p:blipFill>
        <p:spPr>
          <a:xfrm>
            <a:off x="5931526" y="990600"/>
            <a:ext cx="3020097" cy="3615990"/>
          </a:xfrm>
          <a:prstGeom prst="rect">
            <a:avLst/>
          </a:prstGeom>
        </p:spPr>
      </p:pic>
      <p:sp>
        <p:nvSpPr>
          <p:cNvPr id="20" name="Rectangle 8">
            <a:extLst>
              <a:ext uri="{FF2B5EF4-FFF2-40B4-BE49-F238E27FC236}">
                <a16:creationId xmlns:a16="http://schemas.microsoft.com/office/drawing/2014/main" id="{DF4C5CF5-A78E-4CE9-BD59-C8B1F185D63F}"/>
              </a:ext>
            </a:extLst>
          </p:cNvPr>
          <p:cNvSpPr>
            <a:spLocks noChangeArrowheads="1"/>
          </p:cNvSpPr>
          <p:nvPr/>
        </p:nvSpPr>
        <p:spPr bwMode="auto">
          <a:xfrm>
            <a:off x="0" y="0"/>
            <a:ext cx="9144000" cy="549275"/>
          </a:xfrm>
          <a:prstGeom prst="rect">
            <a:avLst/>
          </a:prstGeom>
          <a:solidFill>
            <a:srgbClr val="00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b="1">
                <a:solidFill>
                  <a:schemeClr val="tx1"/>
                </a:solidFill>
                <a:latin typeface="Times New Roman" panose="02020603050405020304" pitchFamily="18" charset="0"/>
                <a:cs typeface="Times New Roman" panose="02020603050405020304" pitchFamily="18" charset="0"/>
              </a:defRPr>
            </a:lvl1pPr>
            <a:lvl2pPr marL="742950" indent="-285750">
              <a:defRPr sz="2400" b="1">
                <a:solidFill>
                  <a:schemeClr val="tx1"/>
                </a:solidFill>
                <a:latin typeface="Times New Roman" panose="02020603050405020304" pitchFamily="18" charset="0"/>
                <a:cs typeface="Times New Roman" panose="02020603050405020304" pitchFamily="18" charset="0"/>
              </a:defRPr>
            </a:lvl2pPr>
            <a:lvl3pPr marL="1143000" indent="-228600">
              <a:defRPr sz="2400" b="1">
                <a:solidFill>
                  <a:schemeClr val="tx1"/>
                </a:solidFill>
                <a:latin typeface="Times New Roman" panose="02020603050405020304" pitchFamily="18" charset="0"/>
                <a:cs typeface="Times New Roman" panose="02020603050405020304" pitchFamily="18" charset="0"/>
              </a:defRPr>
            </a:lvl3pPr>
            <a:lvl4pPr marL="1600200" indent="-228600">
              <a:defRPr sz="2400" b="1">
                <a:solidFill>
                  <a:schemeClr val="tx1"/>
                </a:solidFill>
                <a:latin typeface="Times New Roman" panose="02020603050405020304" pitchFamily="18" charset="0"/>
                <a:cs typeface="Times New Roman" panose="02020603050405020304" pitchFamily="18" charset="0"/>
              </a:defRPr>
            </a:lvl4pPr>
            <a:lvl5pPr marL="2057400" indent="-228600">
              <a:defRPr sz="2400" b="1">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cs typeface="Times New Roman" panose="02020603050405020304" pitchFamily="18" charset="0"/>
              </a:defRPr>
            </a:lvl9pPr>
          </a:lstStyle>
          <a:p>
            <a:pPr algn="ctr" eaLnBrk="1" hangingPunct="1"/>
            <a:r>
              <a:rPr lang="it-CH" altLang="en-US" sz="3000" dirty="0"/>
              <a:t>I. HỌC THUYẾT TIẾN HÓA LAMAC</a:t>
            </a:r>
            <a:endParaRPr lang="en-US" altLang="en-US" sz="300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170"/>
                                        </p:tgtEl>
                                        <p:attrNameLst>
                                          <p:attrName>style.visibility</p:attrName>
                                        </p:attrNameLst>
                                      </p:cBhvr>
                                      <p:to>
                                        <p:strVal val="visible"/>
                                      </p:to>
                                    </p:set>
                                    <p:animEffect transition="in" filter="box(in)">
                                      <p:cBhvr>
                                        <p:cTn id="7" dur="500"/>
                                        <p:tgtEl>
                                          <p:spTgt spid="417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4169"/>
                                        </p:tgtEl>
                                        <p:attrNameLst>
                                          <p:attrName>style.visibility</p:attrName>
                                        </p:attrNameLst>
                                      </p:cBhvr>
                                      <p:to>
                                        <p:strVal val="visible"/>
                                      </p:to>
                                    </p:set>
                                    <p:animEffect transition="in" filter="box(in)">
                                      <p:cBhvr>
                                        <p:cTn id="12" dur="500"/>
                                        <p:tgtEl>
                                          <p:spTgt spid="416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4168"/>
                                        </p:tgtEl>
                                        <p:attrNameLst>
                                          <p:attrName>style.visibility</p:attrName>
                                        </p:attrNameLst>
                                      </p:cBhvr>
                                      <p:to>
                                        <p:strVal val="visible"/>
                                      </p:to>
                                    </p:set>
                                    <p:animEffect transition="in" filter="box(in)">
                                      <p:cBhvr>
                                        <p:cTn id="17" dur="500"/>
                                        <p:tgtEl>
                                          <p:spTgt spid="41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68" grpId="0"/>
      <p:bldP spid="4169" grpId="0"/>
      <p:bldP spid="417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5" name="Picture 8">
            <a:extLst>
              <a:ext uri="{FF2B5EF4-FFF2-40B4-BE49-F238E27FC236}">
                <a16:creationId xmlns:a16="http://schemas.microsoft.com/office/drawing/2014/main" id="{093F62AF-B294-4710-97CE-F334D2B39BD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43000"/>
            <a:ext cx="8988425" cy="5486400"/>
          </a:xfrm>
          <a:prstGeom prst="rect">
            <a:avLst/>
          </a:prstGeom>
          <a:solidFill>
            <a:srgbClr val="00FF99"/>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93190" name="Rectangle 3">
            <a:extLst>
              <a:ext uri="{FF2B5EF4-FFF2-40B4-BE49-F238E27FC236}">
                <a16:creationId xmlns:a16="http://schemas.microsoft.com/office/drawing/2014/main" id="{C3309322-9745-4A47-8588-91E64E740A1E}"/>
              </a:ext>
            </a:extLst>
          </p:cNvPr>
          <p:cNvSpPr>
            <a:spLocks noChangeArrowheads="1"/>
          </p:cNvSpPr>
          <p:nvPr/>
        </p:nvSpPr>
        <p:spPr bwMode="auto">
          <a:xfrm>
            <a:off x="304800" y="6400800"/>
            <a:ext cx="8305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Times New Roman" panose="02020603050405020304" pitchFamily="18" charset="0"/>
                <a:cs typeface="Times New Roman" panose="02020603050405020304" pitchFamily="18" charset="0"/>
              </a:defRPr>
            </a:lvl1pPr>
            <a:lvl2pPr marL="742950" indent="-285750">
              <a:defRPr sz="2400" b="1">
                <a:solidFill>
                  <a:schemeClr val="tx1"/>
                </a:solidFill>
                <a:latin typeface="Times New Roman" panose="02020603050405020304" pitchFamily="18" charset="0"/>
                <a:cs typeface="Times New Roman" panose="02020603050405020304" pitchFamily="18" charset="0"/>
              </a:defRPr>
            </a:lvl2pPr>
            <a:lvl3pPr marL="1143000" indent="-228600">
              <a:defRPr sz="2400" b="1">
                <a:solidFill>
                  <a:schemeClr val="tx1"/>
                </a:solidFill>
                <a:latin typeface="Times New Roman" panose="02020603050405020304" pitchFamily="18" charset="0"/>
                <a:cs typeface="Times New Roman" panose="02020603050405020304" pitchFamily="18" charset="0"/>
              </a:defRPr>
            </a:lvl3pPr>
            <a:lvl4pPr marL="1600200" indent="-228600">
              <a:defRPr sz="2400" b="1">
                <a:solidFill>
                  <a:schemeClr val="tx1"/>
                </a:solidFill>
                <a:latin typeface="Times New Roman" panose="02020603050405020304" pitchFamily="18" charset="0"/>
                <a:cs typeface="Times New Roman" panose="02020603050405020304" pitchFamily="18" charset="0"/>
              </a:defRPr>
            </a:lvl4pPr>
            <a:lvl5pPr marL="2057400" indent="-228600">
              <a:defRPr sz="2400" b="1">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cs typeface="Times New Roman" panose="02020603050405020304" pitchFamily="18" charset="0"/>
              </a:defRPr>
            </a:lvl9pPr>
          </a:lstStyle>
          <a:p>
            <a:pPr algn="ctr" eaLnBrk="1" hangingPunct="1"/>
            <a:r>
              <a:rPr lang="en-US" altLang="en-US">
                <a:solidFill>
                  <a:srgbClr val="FF0000"/>
                </a:solidFill>
              </a:rPr>
              <a:t>Sự hình thành loài Hươu cao cổ theo quan điểm Lamac</a:t>
            </a:r>
          </a:p>
        </p:txBody>
      </p:sp>
      <p:sp>
        <p:nvSpPr>
          <p:cNvPr id="93191" name="Rectangle 4">
            <a:extLst>
              <a:ext uri="{FF2B5EF4-FFF2-40B4-BE49-F238E27FC236}">
                <a16:creationId xmlns:a16="http://schemas.microsoft.com/office/drawing/2014/main" id="{DD7E907B-D008-4086-80D3-EF301875784B}"/>
              </a:ext>
            </a:extLst>
          </p:cNvPr>
          <p:cNvSpPr>
            <a:spLocks noChangeArrowheads="1"/>
          </p:cNvSpPr>
          <p:nvPr/>
        </p:nvSpPr>
        <p:spPr bwMode="auto">
          <a:xfrm>
            <a:off x="1008529" y="3594368"/>
            <a:ext cx="2286000" cy="822325"/>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Times New Roman" panose="02020603050405020304" pitchFamily="18" charset="0"/>
                <a:cs typeface="Times New Roman" panose="02020603050405020304" pitchFamily="18" charset="0"/>
              </a:defRPr>
            </a:lvl1pPr>
            <a:lvl2pPr marL="742950" indent="-285750">
              <a:defRPr sz="2400" b="1">
                <a:solidFill>
                  <a:schemeClr val="tx1"/>
                </a:solidFill>
                <a:latin typeface="Times New Roman" panose="02020603050405020304" pitchFamily="18" charset="0"/>
                <a:cs typeface="Times New Roman" panose="02020603050405020304" pitchFamily="18" charset="0"/>
              </a:defRPr>
            </a:lvl2pPr>
            <a:lvl3pPr marL="1143000" indent="-228600">
              <a:defRPr sz="2400" b="1">
                <a:solidFill>
                  <a:schemeClr val="tx1"/>
                </a:solidFill>
                <a:latin typeface="Times New Roman" panose="02020603050405020304" pitchFamily="18" charset="0"/>
                <a:cs typeface="Times New Roman" panose="02020603050405020304" pitchFamily="18" charset="0"/>
              </a:defRPr>
            </a:lvl3pPr>
            <a:lvl4pPr marL="1600200" indent="-228600">
              <a:defRPr sz="2400" b="1">
                <a:solidFill>
                  <a:schemeClr val="tx1"/>
                </a:solidFill>
                <a:latin typeface="Times New Roman" panose="02020603050405020304" pitchFamily="18" charset="0"/>
                <a:cs typeface="Times New Roman" panose="02020603050405020304" pitchFamily="18" charset="0"/>
              </a:defRPr>
            </a:lvl4pPr>
            <a:lvl5pPr marL="2057400" indent="-228600">
              <a:defRPr sz="2400" b="1">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cs typeface="Times New Roman" panose="02020603050405020304" pitchFamily="18" charset="0"/>
              </a:defRPr>
            </a:lvl9pPr>
          </a:lstStyle>
          <a:p>
            <a:pPr algn="ctr" eaLnBrk="1" hangingPunct="1"/>
            <a:r>
              <a:rPr lang="en-US" altLang="en-US" dirty="0" err="1"/>
              <a:t>Loài</a:t>
            </a:r>
            <a:r>
              <a:rPr lang="en-US" altLang="en-US" dirty="0"/>
              <a:t> ban </a:t>
            </a:r>
            <a:r>
              <a:rPr lang="en-US" altLang="en-US" dirty="0" err="1"/>
              <a:t>đầu</a:t>
            </a:r>
            <a:r>
              <a:rPr lang="en-US" altLang="en-US" dirty="0"/>
              <a:t> (</a:t>
            </a:r>
            <a:r>
              <a:rPr lang="en-US" altLang="en-US" dirty="0" err="1"/>
              <a:t>Hươu</a:t>
            </a:r>
            <a:r>
              <a:rPr lang="en-US" altLang="en-US" dirty="0"/>
              <a:t> </a:t>
            </a:r>
            <a:r>
              <a:rPr lang="en-US" altLang="en-US" dirty="0" err="1"/>
              <a:t>cổ</a:t>
            </a:r>
            <a:r>
              <a:rPr lang="en-US" altLang="en-US" dirty="0"/>
              <a:t> </a:t>
            </a:r>
            <a:r>
              <a:rPr lang="en-US" altLang="en-US" dirty="0" err="1"/>
              <a:t>ngắn</a:t>
            </a:r>
            <a:r>
              <a:rPr lang="en-US" altLang="en-US" dirty="0"/>
              <a:t>)</a:t>
            </a:r>
            <a:endParaRPr lang="en-US" altLang="en-US" b="0" dirty="0"/>
          </a:p>
        </p:txBody>
      </p:sp>
      <p:sp>
        <p:nvSpPr>
          <p:cNvPr id="93193" name="Rectangle 2">
            <a:extLst>
              <a:ext uri="{FF2B5EF4-FFF2-40B4-BE49-F238E27FC236}">
                <a16:creationId xmlns:a16="http://schemas.microsoft.com/office/drawing/2014/main" id="{0C555FB8-CF57-4850-8A1B-42E67C69D8CD}"/>
              </a:ext>
            </a:extLst>
          </p:cNvPr>
          <p:cNvSpPr>
            <a:spLocks noChangeArrowheads="1"/>
          </p:cNvSpPr>
          <p:nvPr/>
        </p:nvSpPr>
        <p:spPr bwMode="auto">
          <a:xfrm>
            <a:off x="1524000" y="4800600"/>
            <a:ext cx="1905000" cy="1552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Times New Roman" panose="02020603050405020304" pitchFamily="18" charset="0"/>
                <a:cs typeface="Times New Roman" panose="02020603050405020304" pitchFamily="18" charset="0"/>
              </a:defRPr>
            </a:lvl1pPr>
            <a:lvl2pPr marL="742950" indent="-285750">
              <a:defRPr sz="2400" b="1">
                <a:solidFill>
                  <a:schemeClr val="tx1"/>
                </a:solidFill>
                <a:latin typeface="Times New Roman" panose="02020603050405020304" pitchFamily="18" charset="0"/>
                <a:cs typeface="Times New Roman" panose="02020603050405020304" pitchFamily="18" charset="0"/>
              </a:defRPr>
            </a:lvl2pPr>
            <a:lvl3pPr marL="1143000" indent="-228600">
              <a:defRPr sz="2400" b="1">
                <a:solidFill>
                  <a:schemeClr val="tx1"/>
                </a:solidFill>
                <a:latin typeface="Times New Roman" panose="02020603050405020304" pitchFamily="18" charset="0"/>
                <a:cs typeface="Times New Roman" panose="02020603050405020304" pitchFamily="18" charset="0"/>
              </a:defRPr>
            </a:lvl3pPr>
            <a:lvl4pPr marL="1600200" indent="-228600">
              <a:defRPr sz="2400" b="1">
                <a:solidFill>
                  <a:schemeClr val="tx1"/>
                </a:solidFill>
                <a:latin typeface="Times New Roman" panose="02020603050405020304" pitchFamily="18" charset="0"/>
                <a:cs typeface="Times New Roman" panose="02020603050405020304" pitchFamily="18" charset="0"/>
              </a:defRPr>
            </a:lvl4pPr>
            <a:lvl5pPr marL="2057400" indent="-228600">
              <a:defRPr sz="2400" b="1">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cs typeface="Times New Roman" panose="02020603050405020304" pitchFamily="18" charset="0"/>
              </a:defRPr>
            </a:lvl9pPr>
          </a:lstStyle>
          <a:p>
            <a:pPr eaLnBrk="1" hangingPunct="1"/>
            <a:r>
              <a:rPr lang="en-US" altLang="en-US"/>
              <a:t>Môi trường thay đổi</a:t>
            </a:r>
          </a:p>
          <a:p>
            <a:pPr eaLnBrk="1" hangingPunct="1"/>
            <a:r>
              <a:rPr lang="en-US" altLang="en-US">
                <a:sym typeface="Symbol" panose="05050102010706020507" pitchFamily="18" charset="2"/>
              </a:rPr>
              <a:t></a:t>
            </a:r>
            <a:r>
              <a:rPr lang="en-US" altLang="en-US"/>
              <a:t> thay đổi tập quán</a:t>
            </a:r>
          </a:p>
        </p:txBody>
      </p:sp>
      <p:sp>
        <p:nvSpPr>
          <p:cNvPr id="93194" name="Rectangle 5">
            <a:extLst>
              <a:ext uri="{FF2B5EF4-FFF2-40B4-BE49-F238E27FC236}">
                <a16:creationId xmlns:a16="http://schemas.microsoft.com/office/drawing/2014/main" id="{4148D7D1-45D1-4AC9-A9E0-2889A3C6D88A}"/>
              </a:ext>
            </a:extLst>
          </p:cNvPr>
          <p:cNvSpPr>
            <a:spLocks noChangeArrowheads="1"/>
          </p:cNvSpPr>
          <p:nvPr/>
        </p:nvSpPr>
        <p:spPr bwMode="auto">
          <a:xfrm>
            <a:off x="4419600" y="3657600"/>
            <a:ext cx="2209800" cy="8309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2400" b="1">
                <a:solidFill>
                  <a:schemeClr val="tx1"/>
                </a:solidFill>
                <a:latin typeface="Times New Roman" panose="02020603050405020304" pitchFamily="18" charset="0"/>
                <a:cs typeface="Times New Roman" panose="02020603050405020304" pitchFamily="18" charset="0"/>
              </a:defRPr>
            </a:lvl1pPr>
            <a:lvl2pPr marL="742950" indent="-285750">
              <a:defRPr sz="2400" b="1">
                <a:solidFill>
                  <a:schemeClr val="tx1"/>
                </a:solidFill>
                <a:latin typeface="Times New Roman" panose="02020603050405020304" pitchFamily="18" charset="0"/>
                <a:cs typeface="Times New Roman" panose="02020603050405020304" pitchFamily="18" charset="0"/>
              </a:defRPr>
            </a:lvl2pPr>
            <a:lvl3pPr marL="1143000" indent="-228600">
              <a:defRPr sz="2400" b="1">
                <a:solidFill>
                  <a:schemeClr val="tx1"/>
                </a:solidFill>
                <a:latin typeface="Times New Roman" panose="02020603050405020304" pitchFamily="18" charset="0"/>
                <a:cs typeface="Times New Roman" panose="02020603050405020304" pitchFamily="18" charset="0"/>
              </a:defRPr>
            </a:lvl3pPr>
            <a:lvl4pPr marL="1600200" indent="-228600">
              <a:defRPr sz="2400" b="1">
                <a:solidFill>
                  <a:schemeClr val="tx1"/>
                </a:solidFill>
                <a:latin typeface="Times New Roman" panose="02020603050405020304" pitchFamily="18" charset="0"/>
                <a:cs typeface="Times New Roman" panose="02020603050405020304" pitchFamily="18" charset="0"/>
              </a:defRPr>
            </a:lvl4pPr>
            <a:lvl5pPr marL="2057400" indent="-228600">
              <a:defRPr sz="2400" b="1">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cs typeface="Times New Roman" panose="02020603050405020304" pitchFamily="18" charset="0"/>
              </a:defRPr>
            </a:lvl9pPr>
          </a:lstStyle>
          <a:p>
            <a:pPr eaLnBrk="1" hangingPunct="1"/>
            <a:r>
              <a:rPr lang="en-US" altLang="en-US" dirty="0">
                <a:solidFill>
                  <a:schemeClr val="hlink"/>
                </a:solidFill>
              </a:rPr>
              <a:t>(</a:t>
            </a:r>
            <a:r>
              <a:rPr lang="en-US" altLang="en-US" dirty="0" err="1">
                <a:solidFill>
                  <a:schemeClr val="hlink"/>
                </a:solidFill>
              </a:rPr>
              <a:t>Hươu</a:t>
            </a:r>
            <a:r>
              <a:rPr lang="en-US" altLang="en-US" dirty="0">
                <a:solidFill>
                  <a:schemeClr val="hlink"/>
                </a:solidFill>
              </a:rPr>
              <a:t> </a:t>
            </a:r>
            <a:r>
              <a:rPr lang="en-US" altLang="en-US" dirty="0" err="1">
                <a:solidFill>
                  <a:schemeClr val="hlink"/>
                </a:solidFill>
              </a:rPr>
              <a:t>cổ</a:t>
            </a:r>
            <a:r>
              <a:rPr lang="en-US" altLang="en-US" dirty="0">
                <a:solidFill>
                  <a:schemeClr val="hlink"/>
                </a:solidFill>
              </a:rPr>
              <a:t> </a:t>
            </a:r>
            <a:r>
              <a:rPr lang="en-US" altLang="en-US" dirty="0" err="1">
                <a:solidFill>
                  <a:schemeClr val="hlink"/>
                </a:solidFill>
              </a:rPr>
              <a:t>trung</a:t>
            </a:r>
            <a:r>
              <a:rPr lang="en-US" altLang="en-US" dirty="0">
                <a:solidFill>
                  <a:schemeClr val="hlink"/>
                </a:solidFill>
              </a:rPr>
              <a:t> </a:t>
            </a:r>
            <a:r>
              <a:rPr lang="en-US" altLang="en-US" dirty="0" err="1">
                <a:solidFill>
                  <a:schemeClr val="hlink"/>
                </a:solidFill>
              </a:rPr>
              <a:t>bình</a:t>
            </a:r>
            <a:r>
              <a:rPr lang="en-US" altLang="en-US" dirty="0">
                <a:solidFill>
                  <a:schemeClr val="hlink"/>
                </a:solidFill>
              </a:rPr>
              <a:t>) </a:t>
            </a:r>
            <a:endParaRPr lang="en-US" altLang="en-US" b="0" dirty="0">
              <a:solidFill>
                <a:schemeClr val="hlink"/>
              </a:solidFill>
            </a:endParaRPr>
          </a:p>
        </p:txBody>
      </p:sp>
      <p:sp>
        <p:nvSpPr>
          <p:cNvPr id="93196" name="Rectangle 7">
            <a:extLst>
              <a:ext uri="{FF2B5EF4-FFF2-40B4-BE49-F238E27FC236}">
                <a16:creationId xmlns:a16="http://schemas.microsoft.com/office/drawing/2014/main" id="{4BD19D63-787B-4BD3-9DDE-785690A26DC0}"/>
              </a:ext>
            </a:extLst>
          </p:cNvPr>
          <p:cNvSpPr>
            <a:spLocks noChangeArrowheads="1"/>
          </p:cNvSpPr>
          <p:nvPr/>
        </p:nvSpPr>
        <p:spPr bwMode="auto">
          <a:xfrm>
            <a:off x="4343400" y="4940300"/>
            <a:ext cx="2362200" cy="1552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Times New Roman" panose="02020603050405020304" pitchFamily="18" charset="0"/>
                <a:cs typeface="Times New Roman" panose="02020603050405020304" pitchFamily="18" charset="0"/>
              </a:defRPr>
            </a:lvl1pPr>
            <a:lvl2pPr marL="742950" indent="-285750">
              <a:defRPr sz="2400" b="1">
                <a:solidFill>
                  <a:schemeClr val="tx1"/>
                </a:solidFill>
                <a:latin typeface="Times New Roman" panose="02020603050405020304" pitchFamily="18" charset="0"/>
                <a:cs typeface="Times New Roman" panose="02020603050405020304" pitchFamily="18" charset="0"/>
              </a:defRPr>
            </a:lvl2pPr>
            <a:lvl3pPr marL="1143000" indent="-228600">
              <a:defRPr sz="2400" b="1">
                <a:solidFill>
                  <a:schemeClr val="tx1"/>
                </a:solidFill>
                <a:latin typeface="Times New Roman" panose="02020603050405020304" pitchFamily="18" charset="0"/>
                <a:cs typeface="Times New Roman" panose="02020603050405020304" pitchFamily="18" charset="0"/>
              </a:defRPr>
            </a:lvl3pPr>
            <a:lvl4pPr marL="1600200" indent="-228600">
              <a:defRPr sz="2400" b="1">
                <a:solidFill>
                  <a:schemeClr val="tx1"/>
                </a:solidFill>
                <a:latin typeface="Times New Roman" panose="02020603050405020304" pitchFamily="18" charset="0"/>
                <a:cs typeface="Times New Roman" panose="02020603050405020304" pitchFamily="18" charset="0"/>
              </a:defRPr>
            </a:lvl4pPr>
            <a:lvl5pPr marL="2057400" indent="-228600">
              <a:defRPr sz="2400" b="1">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cs typeface="Times New Roman" panose="02020603050405020304" pitchFamily="18" charset="0"/>
              </a:defRPr>
            </a:lvl9pPr>
          </a:lstStyle>
          <a:p>
            <a:pPr eaLnBrk="1" hangingPunct="1"/>
            <a:r>
              <a:rPr lang="en-US" altLang="en-US"/>
              <a:t>Tích lũy những biến đổi nhỏ</a:t>
            </a:r>
          </a:p>
          <a:p>
            <a:pPr eaLnBrk="1" hangingPunct="1"/>
            <a:r>
              <a:rPr lang="en-US" altLang="en-US"/>
              <a:t> truyền lại cho đời sau</a:t>
            </a:r>
          </a:p>
        </p:txBody>
      </p:sp>
      <p:sp>
        <p:nvSpPr>
          <p:cNvPr id="93197" name="Rectangle 8">
            <a:extLst>
              <a:ext uri="{FF2B5EF4-FFF2-40B4-BE49-F238E27FC236}">
                <a16:creationId xmlns:a16="http://schemas.microsoft.com/office/drawing/2014/main" id="{4B285E0D-ABB1-4F15-BC5C-0678D62759FB}"/>
              </a:ext>
            </a:extLst>
          </p:cNvPr>
          <p:cNvSpPr>
            <a:spLocks noChangeArrowheads="1"/>
          </p:cNvSpPr>
          <p:nvPr/>
        </p:nvSpPr>
        <p:spPr bwMode="auto">
          <a:xfrm>
            <a:off x="7162800" y="3733800"/>
            <a:ext cx="2209800" cy="830997"/>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Times New Roman" panose="02020603050405020304" pitchFamily="18" charset="0"/>
                <a:cs typeface="Times New Roman" panose="02020603050405020304" pitchFamily="18" charset="0"/>
              </a:defRPr>
            </a:lvl1pPr>
            <a:lvl2pPr marL="742950" indent="-285750">
              <a:defRPr sz="2400" b="1">
                <a:solidFill>
                  <a:schemeClr val="tx1"/>
                </a:solidFill>
                <a:latin typeface="Times New Roman" panose="02020603050405020304" pitchFamily="18" charset="0"/>
                <a:cs typeface="Times New Roman" panose="02020603050405020304" pitchFamily="18" charset="0"/>
              </a:defRPr>
            </a:lvl2pPr>
            <a:lvl3pPr marL="1143000" indent="-228600">
              <a:defRPr sz="2400" b="1">
                <a:solidFill>
                  <a:schemeClr val="tx1"/>
                </a:solidFill>
                <a:latin typeface="Times New Roman" panose="02020603050405020304" pitchFamily="18" charset="0"/>
                <a:cs typeface="Times New Roman" panose="02020603050405020304" pitchFamily="18" charset="0"/>
              </a:defRPr>
            </a:lvl3pPr>
            <a:lvl4pPr marL="1600200" indent="-228600">
              <a:defRPr sz="2400" b="1">
                <a:solidFill>
                  <a:schemeClr val="tx1"/>
                </a:solidFill>
                <a:latin typeface="Times New Roman" panose="02020603050405020304" pitchFamily="18" charset="0"/>
                <a:cs typeface="Times New Roman" panose="02020603050405020304" pitchFamily="18" charset="0"/>
              </a:defRPr>
            </a:lvl4pPr>
            <a:lvl5pPr marL="2057400" indent="-228600">
              <a:defRPr sz="2400" b="1">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cs typeface="Times New Roman" panose="02020603050405020304" pitchFamily="18" charset="0"/>
              </a:defRPr>
            </a:lvl9pPr>
          </a:lstStyle>
          <a:p>
            <a:pPr algn="ctr" eaLnBrk="1" hangingPunct="1"/>
            <a:r>
              <a:rPr lang="en-US" altLang="en-US" dirty="0" err="1"/>
              <a:t>Loài</a:t>
            </a:r>
            <a:r>
              <a:rPr lang="en-US" altLang="en-US" dirty="0"/>
              <a:t> </a:t>
            </a:r>
            <a:r>
              <a:rPr lang="en-US" altLang="en-US" dirty="0" err="1"/>
              <a:t>hiện</a:t>
            </a:r>
            <a:r>
              <a:rPr lang="en-US" altLang="en-US" dirty="0"/>
              <a:t> </a:t>
            </a:r>
            <a:r>
              <a:rPr lang="en-US" altLang="en-US" dirty="0" err="1"/>
              <a:t>tại</a:t>
            </a:r>
            <a:r>
              <a:rPr lang="en-US" altLang="en-US" dirty="0"/>
              <a:t> (</a:t>
            </a:r>
            <a:r>
              <a:rPr lang="en-US" altLang="en-US" dirty="0" err="1"/>
              <a:t>Hươu</a:t>
            </a:r>
            <a:r>
              <a:rPr lang="en-US" altLang="en-US" dirty="0"/>
              <a:t> </a:t>
            </a:r>
            <a:r>
              <a:rPr lang="en-US" altLang="en-US" dirty="0" err="1"/>
              <a:t>cao</a:t>
            </a:r>
            <a:r>
              <a:rPr lang="en-US" altLang="en-US" dirty="0"/>
              <a:t> </a:t>
            </a:r>
            <a:r>
              <a:rPr lang="en-US" altLang="en-US" dirty="0" err="1"/>
              <a:t>cổ</a:t>
            </a:r>
            <a:r>
              <a:rPr lang="en-US" altLang="en-US" dirty="0"/>
              <a:t>)</a:t>
            </a:r>
            <a:endParaRPr lang="en-US" altLang="en-US" b="0" dirty="0"/>
          </a:p>
        </p:txBody>
      </p:sp>
      <p:sp>
        <p:nvSpPr>
          <p:cNvPr id="93198" name="AutoShape 14">
            <a:extLst>
              <a:ext uri="{FF2B5EF4-FFF2-40B4-BE49-F238E27FC236}">
                <a16:creationId xmlns:a16="http://schemas.microsoft.com/office/drawing/2014/main" id="{BEF98A15-8A0F-4D0C-859F-E154FACD4A88}"/>
              </a:ext>
            </a:extLst>
          </p:cNvPr>
          <p:cNvSpPr>
            <a:spLocks noChangeArrowheads="1"/>
          </p:cNvSpPr>
          <p:nvPr/>
        </p:nvSpPr>
        <p:spPr bwMode="auto">
          <a:xfrm>
            <a:off x="3276600" y="3886200"/>
            <a:ext cx="1219200" cy="381000"/>
          </a:xfrm>
          <a:prstGeom prst="rightArrow">
            <a:avLst>
              <a:gd name="adj1" fmla="val 50000"/>
              <a:gd name="adj2" fmla="val 80000"/>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b="1">
                <a:solidFill>
                  <a:schemeClr val="tx1"/>
                </a:solidFill>
                <a:latin typeface="Times New Roman" panose="02020603050405020304" pitchFamily="18" charset="0"/>
                <a:cs typeface="Times New Roman" panose="02020603050405020304" pitchFamily="18" charset="0"/>
              </a:defRPr>
            </a:lvl1pPr>
            <a:lvl2pPr marL="742950" indent="-285750">
              <a:defRPr sz="2400" b="1">
                <a:solidFill>
                  <a:schemeClr val="tx1"/>
                </a:solidFill>
                <a:latin typeface="Times New Roman" panose="02020603050405020304" pitchFamily="18" charset="0"/>
                <a:cs typeface="Times New Roman" panose="02020603050405020304" pitchFamily="18" charset="0"/>
              </a:defRPr>
            </a:lvl2pPr>
            <a:lvl3pPr marL="1143000" indent="-228600">
              <a:defRPr sz="2400" b="1">
                <a:solidFill>
                  <a:schemeClr val="tx1"/>
                </a:solidFill>
                <a:latin typeface="Times New Roman" panose="02020603050405020304" pitchFamily="18" charset="0"/>
                <a:cs typeface="Times New Roman" panose="02020603050405020304" pitchFamily="18" charset="0"/>
              </a:defRPr>
            </a:lvl3pPr>
            <a:lvl4pPr marL="1600200" indent="-228600">
              <a:defRPr sz="2400" b="1">
                <a:solidFill>
                  <a:schemeClr val="tx1"/>
                </a:solidFill>
                <a:latin typeface="Times New Roman" panose="02020603050405020304" pitchFamily="18" charset="0"/>
                <a:cs typeface="Times New Roman" panose="02020603050405020304" pitchFamily="18" charset="0"/>
              </a:defRPr>
            </a:lvl4pPr>
            <a:lvl5pPr marL="2057400" indent="-228600">
              <a:defRPr sz="2400" b="1">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cs typeface="Times New Roman" panose="02020603050405020304" pitchFamily="18" charset="0"/>
              </a:defRPr>
            </a:lvl9pPr>
          </a:lstStyle>
          <a:p>
            <a:pPr eaLnBrk="1" hangingPunct="1"/>
            <a:endParaRPr lang="vi-VN" altLang="en-US"/>
          </a:p>
        </p:txBody>
      </p:sp>
      <p:sp>
        <p:nvSpPr>
          <p:cNvPr id="93199" name="AutoShape 15">
            <a:extLst>
              <a:ext uri="{FF2B5EF4-FFF2-40B4-BE49-F238E27FC236}">
                <a16:creationId xmlns:a16="http://schemas.microsoft.com/office/drawing/2014/main" id="{0531462E-6E4C-4FA8-9054-CA717328ADC1}"/>
              </a:ext>
            </a:extLst>
          </p:cNvPr>
          <p:cNvSpPr>
            <a:spLocks noChangeArrowheads="1"/>
          </p:cNvSpPr>
          <p:nvPr/>
        </p:nvSpPr>
        <p:spPr bwMode="auto">
          <a:xfrm>
            <a:off x="6096000" y="3886200"/>
            <a:ext cx="1219200" cy="381000"/>
          </a:xfrm>
          <a:prstGeom prst="rightArrow">
            <a:avLst>
              <a:gd name="adj1" fmla="val 50000"/>
              <a:gd name="adj2" fmla="val 80000"/>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b="1">
                <a:solidFill>
                  <a:schemeClr val="tx1"/>
                </a:solidFill>
                <a:latin typeface="Times New Roman" panose="02020603050405020304" pitchFamily="18" charset="0"/>
                <a:cs typeface="Times New Roman" panose="02020603050405020304" pitchFamily="18" charset="0"/>
              </a:defRPr>
            </a:lvl1pPr>
            <a:lvl2pPr marL="742950" indent="-285750">
              <a:defRPr sz="2400" b="1">
                <a:solidFill>
                  <a:schemeClr val="tx1"/>
                </a:solidFill>
                <a:latin typeface="Times New Roman" panose="02020603050405020304" pitchFamily="18" charset="0"/>
                <a:cs typeface="Times New Roman" panose="02020603050405020304" pitchFamily="18" charset="0"/>
              </a:defRPr>
            </a:lvl2pPr>
            <a:lvl3pPr marL="1143000" indent="-228600">
              <a:defRPr sz="2400" b="1">
                <a:solidFill>
                  <a:schemeClr val="tx1"/>
                </a:solidFill>
                <a:latin typeface="Times New Roman" panose="02020603050405020304" pitchFamily="18" charset="0"/>
                <a:cs typeface="Times New Roman" panose="02020603050405020304" pitchFamily="18" charset="0"/>
              </a:defRPr>
            </a:lvl3pPr>
            <a:lvl4pPr marL="1600200" indent="-228600">
              <a:defRPr sz="2400" b="1">
                <a:solidFill>
                  <a:schemeClr val="tx1"/>
                </a:solidFill>
                <a:latin typeface="Times New Roman" panose="02020603050405020304" pitchFamily="18" charset="0"/>
                <a:cs typeface="Times New Roman" panose="02020603050405020304" pitchFamily="18" charset="0"/>
              </a:defRPr>
            </a:lvl4pPr>
            <a:lvl5pPr marL="2057400" indent="-228600">
              <a:defRPr sz="2400" b="1">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cs typeface="Times New Roman" panose="02020603050405020304" pitchFamily="18" charset="0"/>
              </a:defRPr>
            </a:lvl9pPr>
          </a:lstStyle>
          <a:p>
            <a:pPr eaLnBrk="1" hangingPunct="1"/>
            <a:endParaRPr lang="vi-VN" altLang="en-US"/>
          </a:p>
        </p:txBody>
      </p:sp>
      <p:sp>
        <p:nvSpPr>
          <p:cNvPr id="2" name="Slide Number Placeholder 1">
            <a:extLst>
              <a:ext uri="{FF2B5EF4-FFF2-40B4-BE49-F238E27FC236}">
                <a16:creationId xmlns:a16="http://schemas.microsoft.com/office/drawing/2014/main" id="{56DE1EF9-7879-44FA-96F2-CAE740BC875D}"/>
              </a:ext>
            </a:extLst>
          </p:cNvPr>
          <p:cNvSpPr>
            <a:spLocks noGrp="1"/>
          </p:cNvSpPr>
          <p:nvPr>
            <p:ph type="sldNum" sz="quarter" idx="12"/>
          </p:nvPr>
        </p:nvSpPr>
        <p:spPr/>
        <p:txBody>
          <a:bodyPr/>
          <a:lstStyle>
            <a:lvl1pPr>
              <a:defRPr sz="2400" b="1">
                <a:solidFill>
                  <a:schemeClr val="tx1"/>
                </a:solidFill>
                <a:latin typeface="Times New Roman" panose="02020603050405020304" pitchFamily="18" charset="0"/>
                <a:cs typeface="Times New Roman" panose="02020603050405020304" pitchFamily="18" charset="0"/>
              </a:defRPr>
            </a:lvl1pPr>
            <a:lvl2pPr marL="742950" indent="-285750">
              <a:defRPr sz="2400" b="1">
                <a:solidFill>
                  <a:schemeClr val="tx1"/>
                </a:solidFill>
                <a:latin typeface="Times New Roman" panose="02020603050405020304" pitchFamily="18" charset="0"/>
                <a:cs typeface="Times New Roman" panose="02020603050405020304" pitchFamily="18" charset="0"/>
              </a:defRPr>
            </a:lvl2pPr>
            <a:lvl3pPr marL="1143000" indent="-228600">
              <a:defRPr sz="2400" b="1">
                <a:solidFill>
                  <a:schemeClr val="tx1"/>
                </a:solidFill>
                <a:latin typeface="Times New Roman" panose="02020603050405020304" pitchFamily="18" charset="0"/>
                <a:cs typeface="Times New Roman" panose="02020603050405020304" pitchFamily="18" charset="0"/>
              </a:defRPr>
            </a:lvl3pPr>
            <a:lvl4pPr marL="1600200" indent="-228600">
              <a:defRPr sz="2400" b="1">
                <a:solidFill>
                  <a:schemeClr val="tx1"/>
                </a:solidFill>
                <a:latin typeface="Times New Roman" panose="02020603050405020304" pitchFamily="18" charset="0"/>
                <a:cs typeface="Times New Roman" panose="02020603050405020304" pitchFamily="18" charset="0"/>
              </a:defRPr>
            </a:lvl4pPr>
            <a:lvl5pPr marL="2057400" indent="-228600">
              <a:defRPr sz="2400" b="1">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cs typeface="Times New Roman" panose="02020603050405020304" pitchFamily="18" charset="0"/>
              </a:defRPr>
            </a:lvl9pPr>
          </a:lstStyle>
          <a:p>
            <a:fld id="{67597039-DC0C-48B4-8B87-F5EE82529046}" type="slidenum">
              <a:rPr lang="en-US" altLang="en-US" sz="900">
                <a:solidFill>
                  <a:srgbClr val="898989"/>
                </a:solidFill>
              </a:rPr>
              <a:pPr/>
              <a:t>9</a:t>
            </a:fld>
            <a:endParaRPr lang="en-US" altLang="en-US" sz="900">
              <a:solidFill>
                <a:srgbClr val="898989"/>
              </a:solidFill>
            </a:endParaRPr>
          </a:p>
        </p:txBody>
      </p:sp>
      <p:sp>
        <p:nvSpPr>
          <p:cNvPr id="12" name="Rectangle 8">
            <a:extLst>
              <a:ext uri="{FF2B5EF4-FFF2-40B4-BE49-F238E27FC236}">
                <a16:creationId xmlns:a16="http://schemas.microsoft.com/office/drawing/2014/main" id="{56CEBED4-2B00-46DB-B350-3231BD7F9D95}"/>
              </a:ext>
            </a:extLst>
          </p:cNvPr>
          <p:cNvSpPr>
            <a:spLocks noChangeArrowheads="1"/>
          </p:cNvSpPr>
          <p:nvPr/>
        </p:nvSpPr>
        <p:spPr bwMode="auto">
          <a:xfrm>
            <a:off x="0" y="0"/>
            <a:ext cx="9144000" cy="549275"/>
          </a:xfrm>
          <a:prstGeom prst="rect">
            <a:avLst/>
          </a:prstGeom>
          <a:solidFill>
            <a:srgbClr val="00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b="1">
                <a:solidFill>
                  <a:schemeClr val="tx1"/>
                </a:solidFill>
                <a:latin typeface="Times New Roman" panose="02020603050405020304" pitchFamily="18" charset="0"/>
                <a:cs typeface="Times New Roman" panose="02020603050405020304" pitchFamily="18" charset="0"/>
              </a:defRPr>
            </a:lvl1pPr>
            <a:lvl2pPr marL="742950" indent="-285750">
              <a:defRPr sz="2400" b="1">
                <a:solidFill>
                  <a:schemeClr val="tx1"/>
                </a:solidFill>
                <a:latin typeface="Times New Roman" panose="02020603050405020304" pitchFamily="18" charset="0"/>
                <a:cs typeface="Times New Roman" panose="02020603050405020304" pitchFamily="18" charset="0"/>
              </a:defRPr>
            </a:lvl2pPr>
            <a:lvl3pPr marL="1143000" indent="-228600">
              <a:defRPr sz="2400" b="1">
                <a:solidFill>
                  <a:schemeClr val="tx1"/>
                </a:solidFill>
                <a:latin typeface="Times New Roman" panose="02020603050405020304" pitchFamily="18" charset="0"/>
                <a:cs typeface="Times New Roman" panose="02020603050405020304" pitchFamily="18" charset="0"/>
              </a:defRPr>
            </a:lvl3pPr>
            <a:lvl4pPr marL="1600200" indent="-228600">
              <a:defRPr sz="2400" b="1">
                <a:solidFill>
                  <a:schemeClr val="tx1"/>
                </a:solidFill>
                <a:latin typeface="Times New Roman" panose="02020603050405020304" pitchFamily="18" charset="0"/>
                <a:cs typeface="Times New Roman" panose="02020603050405020304" pitchFamily="18" charset="0"/>
              </a:defRPr>
            </a:lvl4pPr>
            <a:lvl5pPr marL="2057400" indent="-228600">
              <a:defRPr sz="2400" b="1">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cs typeface="Times New Roman" panose="02020603050405020304" pitchFamily="18" charset="0"/>
              </a:defRPr>
            </a:lvl9pPr>
          </a:lstStyle>
          <a:p>
            <a:pPr algn="ctr" eaLnBrk="1" hangingPunct="1"/>
            <a:r>
              <a:rPr lang="it-CH" altLang="en-US" sz="3000" dirty="0"/>
              <a:t>I. HỌC THUYẾT TIẾN HÓA LAMAC</a:t>
            </a:r>
            <a:endParaRPr lang="en-US" altLang="en-US" sz="300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7175"/>
                                        </p:tgtEl>
                                        <p:attrNameLst>
                                          <p:attrName>style.visibility</p:attrName>
                                        </p:attrNameLst>
                                      </p:cBhvr>
                                      <p:to>
                                        <p:strVal val="visible"/>
                                      </p:to>
                                    </p:set>
                                    <p:animEffect transition="in" filter="box(in)">
                                      <p:cBhvr>
                                        <p:cTn id="7" dur="500"/>
                                        <p:tgtEl>
                                          <p:spTgt spid="717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93190"/>
                                        </p:tgtEl>
                                        <p:attrNameLst>
                                          <p:attrName>style.visibility</p:attrName>
                                        </p:attrNameLst>
                                      </p:cBhvr>
                                      <p:to>
                                        <p:strVal val="visible"/>
                                      </p:to>
                                    </p:set>
                                    <p:animEffect transition="in" filter="dissolve">
                                      <p:cBhvr>
                                        <p:cTn id="12" dur="500"/>
                                        <p:tgtEl>
                                          <p:spTgt spid="9319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93191"/>
                                        </p:tgtEl>
                                        <p:attrNameLst>
                                          <p:attrName>style.visibility</p:attrName>
                                        </p:attrNameLst>
                                      </p:cBhvr>
                                      <p:to>
                                        <p:strVal val="visible"/>
                                      </p:to>
                                    </p:set>
                                    <p:animEffect transition="in" filter="dissolve">
                                      <p:cBhvr>
                                        <p:cTn id="17" dur="500"/>
                                        <p:tgtEl>
                                          <p:spTgt spid="93191"/>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93193"/>
                                        </p:tgtEl>
                                        <p:attrNameLst>
                                          <p:attrName>style.visibility</p:attrName>
                                        </p:attrNameLst>
                                      </p:cBhvr>
                                      <p:to>
                                        <p:strVal val="visible"/>
                                      </p:to>
                                    </p:set>
                                    <p:animEffect transition="in" filter="dissolve">
                                      <p:cBhvr>
                                        <p:cTn id="22" dur="500"/>
                                        <p:tgtEl>
                                          <p:spTgt spid="93193"/>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93196"/>
                                        </p:tgtEl>
                                        <p:attrNameLst>
                                          <p:attrName>style.visibility</p:attrName>
                                        </p:attrNameLst>
                                      </p:cBhvr>
                                      <p:to>
                                        <p:strVal val="visible"/>
                                      </p:to>
                                    </p:set>
                                    <p:animEffect transition="in" filter="dissolve">
                                      <p:cBhvr>
                                        <p:cTn id="27" dur="500"/>
                                        <p:tgtEl>
                                          <p:spTgt spid="93196"/>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5" presetClass="entr" presetSubtype="10" fill="hold" grpId="0" nodeType="clickEffect">
                                  <p:stCondLst>
                                    <p:cond delay="0"/>
                                  </p:stCondLst>
                                  <p:childTnLst>
                                    <p:set>
                                      <p:cBhvr>
                                        <p:cTn id="31" dur="1" fill="hold">
                                          <p:stCondLst>
                                            <p:cond delay="0"/>
                                          </p:stCondLst>
                                        </p:cTn>
                                        <p:tgtEl>
                                          <p:spTgt spid="93198"/>
                                        </p:tgtEl>
                                        <p:attrNameLst>
                                          <p:attrName>style.visibility</p:attrName>
                                        </p:attrNameLst>
                                      </p:cBhvr>
                                      <p:to>
                                        <p:strVal val="visible"/>
                                      </p:to>
                                    </p:set>
                                    <p:animEffect transition="in" filter="checkerboard(across)">
                                      <p:cBhvr>
                                        <p:cTn id="32" dur="500"/>
                                        <p:tgtEl>
                                          <p:spTgt spid="93198"/>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93194"/>
                                        </p:tgtEl>
                                        <p:attrNameLst>
                                          <p:attrName>style.visibility</p:attrName>
                                        </p:attrNameLst>
                                      </p:cBhvr>
                                      <p:to>
                                        <p:strVal val="visible"/>
                                      </p:to>
                                    </p:set>
                                    <p:animEffect transition="in" filter="dissolve">
                                      <p:cBhvr>
                                        <p:cTn id="37" dur="500"/>
                                        <p:tgtEl>
                                          <p:spTgt spid="93194"/>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9" presetClass="entr" presetSubtype="0" fill="hold" grpId="0" nodeType="clickEffect">
                                  <p:stCondLst>
                                    <p:cond delay="0"/>
                                  </p:stCondLst>
                                  <p:childTnLst>
                                    <p:set>
                                      <p:cBhvr>
                                        <p:cTn id="41" dur="1" fill="hold">
                                          <p:stCondLst>
                                            <p:cond delay="0"/>
                                          </p:stCondLst>
                                        </p:cTn>
                                        <p:tgtEl>
                                          <p:spTgt spid="93199"/>
                                        </p:tgtEl>
                                        <p:attrNameLst>
                                          <p:attrName>style.visibility</p:attrName>
                                        </p:attrNameLst>
                                      </p:cBhvr>
                                      <p:to>
                                        <p:strVal val="visible"/>
                                      </p:to>
                                    </p:set>
                                    <p:anim calcmode="lin" valueType="num">
                                      <p:cBhvr>
                                        <p:cTn id="42" dur="1000" fill="hold"/>
                                        <p:tgtEl>
                                          <p:spTgt spid="93199"/>
                                        </p:tgtEl>
                                        <p:attrNameLst>
                                          <p:attrName>ppt_x</p:attrName>
                                        </p:attrNameLst>
                                      </p:cBhvr>
                                      <p:tavLst>
                                        <p:tav tm="0">
                                          <p:val>
                                            <p:strVal val="#ppt_x-.2"/>
                                          </p:val>
                                        </p:tav>
                                        <p:tav tm="100000">
                                          <p:val>
                                            <p:strVal val="#ppt_x"/>
                                          </p:val>
                                        </p:tav>
                                      </p:tavLst>
                                    </p:anim>
                                    <p:anim calcmode="lin" valueType="num">
                                      <p:cBhvr>
                                        <p:cTn id="43" dur="1000" fill="hold"/>
                                        <p:tgtEl>
                                          <p:spTgt spid="93199"/>
                                        </p:tgtEl>
                                        <p:attrNameLst>
                                          <p:attrName>ppt_y</p:attrName>
                                        </p:attrNameLst>
                                      </p:cBhvr>
                                      <p:tavLst>
                                        <p:tav tm="0">
                                          <p:val>
                                            <p:strVal val="#ppt_y"/>
                                          </p:val>
                                        </p:tav>
                                        <p:tav tm="100000">
                                          <p:val>
                                            <p:strVal val="#ppt_y"/>
                                          </p:val>
                                        </p:tav>
                                      </p:tavLst>
                                    </p:anim>
                                    <p:animEffect transition="in" filter="wipe(right)" prLst="gradientSize: 0.1">
                                      <p:cBhvr>
                                        <p:cTn id="44" dur="1000"/>
                                        <p:tgtEl>
                                          <p:spTgt spid="93199"/>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9" presetClass="entr" presetSubtype="0" fill="hold" grpId="0" nodeType="clickEffect">
                                  <p:stCondLst>
                                    <p:cond delay="0"/>
                                  </p:stCondLst>
                                  <p:childTnLst>
                                    <p:set>
                                      <p:cBhvr>
                                        <p:cTn id="48" dur="1" fill="hold">
                                          <p:stCondLst>
                                            <p:cond delay="0"/>
                                          </p:stCondLst>
                                        </p:cTn>
                                        <p:tgtEl>
                                          <p:spTgt spid="93197"/>
                                        </p:tgtEl>
                                        <p:attrNameLst>
                                          <p:attrName>style.visibility</p:attrName>
                                        </p:attrNameLst>
                                      </p:cBhvr>
                                      <p:to>
                                        <p:strVal val="visible"/>
                                      </p:to>
                                    </p:set>
                                    <p:animEffect transition="in" filter="dissolve">
                                      <p:cBhvr>
                                        <p:cTn id="49" dur="500"/>
                                        <p:tgtEl>
                                          <p:spTgt spid="931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190" grpId="0"/>
      <p:bldP spid="93191" grpId="0"/>
      <p:bldP spid="93193" grpId="0"/>
      <p:bldP spid="93194" grpId="0"/>
      <p:bldP spid="93196" grpId="0"/>
      <p:bldP spid="93197" grpId="0"/>
      <p:bldP spid="93198" grpId="0" animBg="1"/>
      <p:bldP spid="93199" grpId="0" animBg="1"/>
    </p:bldLst>
  </p:timing>
</p:sld>
</file>

<file path=ppt/theme/_rels/them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apsules">
  <a:themeElements>
    <a:clrScheme name="Capsules 1">
      <a:dk1>
        <a:srgbClr val="003366"/>
      </a:dk1>
      <a:lt1>
        <a:srgbClr val="FFFFFF"/>
      </a:lt1>
      <a:dk2>
        <a:srgbClr val="006666"/>
      </a:dk2>
      <a:lt2>
        <a:srgbClr val="666699"/>
      </a:lt2>
      <a:accent1>
        <a:srgbClr val="33CCCC"/>
      </a:accent1>
      <a:accent2>
        <a:srgbClr val="99CC99"/>
      </a:accent2>
      <a:accent3>
        <a:srgbClr val="FFFFFF"/>
      </a:accent3>
      <a:accent4>
        <a:srgbClr val="002A56"/>
      </a:accent4>
      <a:accent5>
        <a:srgbClr val="ADE2E2"/>
      </a:accent5>
      <a:accent6>
        <a:srgbClr val="8AB98A"/>
      </a:accent6>
      <a:hlink>
        <a:srgbClr val="003366"/>
      </a:hlink>
      <a:folHlink>
        <a:srgbClr val="CC99FF"/>
      </a:folHlink>
    </a:clrScheme>
    <a:fontScheme name="Capsules">
      <a:majorFont>
        <a:latin typeface="Times New Roman"/>
        <a:ea typeface=""/>
        <a:cs typeface="Times New Roman"/>
      </a:majorFont>
      <a:minorFont>
        <a:latin typeface="Times New Roman"/>
        <a:ea typeface=""/>
        <a:cs typeface="Times New Roma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Capsules 1">
        <a:dk1>
          <a:srgbClr val="003366"/>
        </a:dk1>
        <a:lt1>
          <a:srgbClr val="FFFFFF"/>
        </a:lt1>
        <a:dk2>
          <a:srgbClr val="006666"/>
        </a:dk2>
        <a:lt2>
          <a:srgbClr val="666699"/>
        </a:lt2>
        <a:accent1>
          <a:srgbClr val="33CCCC"/>
        </a:accent1>
        <a:accent2>
          <a:srgbClr val="99CC99"/>
        </a:accent2>
        <a:accent3>
          <a:srgbClr val="FFFFFF"/>
        </a:accent3>
        <a:accent4>
          <a:srgbClr val="002A56"/>
        </a:accent4>
        <a:accent5>
          <a:srgbClr val="ADE2E2"/>
        </a:accent5>
        <a:accent6>
          <a:srgbClr val="8AB98A"/>
        </a:accent6>
        <a:hlink>
          <a:srgbClr val="003366"/>
        </a:hlink>
        <a:folHlink>
          <a:srgbClr val="CC99FF"/>
        </a:folHlink>
      </a:clrScheme>
      <a:clrMap bg1="lt1" tx1="dk1" bg2="lt2" tx2="dk2" accent1="accent1" accent2="accent2" accent3="accent3" accent4="accent4" accent5="accent5" accent6="accent6" hlink="hlink" folHlink="folHlink"/>
    </a:extraClrScheme>
    <a:extraClrScheme>
      <a:clrScheme name="Capsules 2">
        <a:dk1>
          <a:srgbClr val="000000"/>
        </a:dk1>
        <a:lt1>
          <a:srgbClr val="FFFFFF"/>
        </a:lt1>
        <a:dk2>
          <a:srgbClr val="000000"/>
        </a:dk2>
        <a:lt2>
          <a:srgbClr val="808000"/>
        </a:lt2>
        <a:accent1>
          <a:srgbClr val="FFCC99"/>
        </a:accent1>
        <a:accent2>
          <a:srgbClr val="99CC00"/>
        </a:accent2>
        <a:accent3>
          <a:srgbClr val="FFFFFF"/>
        </a:accent3>
        <a:accent4>
          <a:srgbClr val="000000"/>
        </a:accent4>
        <a:accent5>
          <a:srgbClr val="FFE2CA"/>
        </a:accent5>
        <a:accent6>
          <a:srgbClr val="8AB900"/>
        </a:accent6>
        <a:hlink>
          <a:srgbClr val="336600"/>
        </a:hlink>
        <a:folHlink>
          <a:srgbClr val="FFCC00"/>
        </a:folHlink>
      </a:clrScheme>
      <a:clrMap bg1="lt1" tx1="dk1" bg2="lt2" tx2="dk2" accent1="accent1" accent2="accent2" accent3="accent3" accent4="accent4" accent5="accent5" accent6="accent6" hlink="hlink" folHlink="folHlink"/>
    </a:extraClrScheme>
    <a:extraClrScheme>
      <a:clrScheme name="Capsules 3">
        <a:dk1>
          <a:srgbClr val="006699"/>
        </a:dk1>
        <a:lt1>
          <a:srgbClr val="FFFFFF"/>
        </a:lt1>
        <a:dk2>
          <a:srgbClr val="6699FF"/>
        </a:dk2>
        <a:lt2>
          <a:srgbClr val="FFFFFF"/>
        </a:lt2>
        <a:accent1>
          <a:srgbClr val="33CCCC"/>
        </a:accent1>
        <a:accent2>
          <a:srgbClr val="006699"/>
        </a:accent2>
        <a:accent3>
          <a:srgbClr val="B8CAFF"/>
        </a:accent3>
        <a:accent4>
          <a:srgbClr val="DADADA"/>
        </a:accent4>
        <a:accent5>
          <a:srgbClr val="ADE2E2"/>
        </a:accent5>
        <a:accent6>
          <a:srgbClr val="005C8A"/>
        </a:accent6>
        <a:hlink>
          <a:srgbClr val="99CC00"/>
        </a:hlink>
        <a:folHlink>
          <a:srgbClr val="FFFFCC"/>
        </a:folHlink>
      </a:clrScheme>
      <a:clrMap bg1="dk2" tx1="lt1" bg2="dk1" tx2="lt2" accent1="accent1" accent2="accent2" accent3="accent3" accent4="accent4" accent5="accent5" accent6="accent6" hlink="hlink" folHlink="folHlink"/>
    </a:extraClrScheme>
    <a:extraClrScheme>
      <a:clrScheme name="Capsules 4">
        <a:dk1>
          <a:srgbClr val="000000"/>
        </a:dk1>
        <a:lt1>
          <a:srgbClr val="FFFFFF"/>
        </a:lt1>
        <a:dk2>
          <a:srgbClr val="9900CC"/>
        </a:dk2>
        <a:lt2>
          <a:srgbClr val="006600"/>
        </a:lt2>
        <a:accent1>
          <a:srgbClr val="33CC33"/>
        </a:accent1>
        <a:accent2>
          <a:srgbClr val="FFCC66"/>
        </a:accent2>
        <a:accent3>
          <a:srgbClr val="FFFFFF"/>
        </a:accent3>
        <a:accent4>
          <a:srgbClr val="000000"/>
        </a:accent4>
        <a:accent5>
          <a:srgbClr val="ADE2AD"/>
        </a:accent5>
        <a:accent6>
          <a:srgbClr val="E7B95C"/>
        </a:accent6>
        <a:hlink>
          <a:srgbClr val="0033CC"/>
        </a:hlink>
        <a:folHlink>
          <a:srgbClr val="CC0066"/>
        </a:folHlink>
      </a:clrScheme>
      <a:clrMap bg1="lt1" tx1="dk1" bg2="lt2" tx2="dk2" accent1="accent1" accent2="accent2" accent3="accent3" accent4="accent4" accent5="accent5" accent6="accent6" hlink="hlink" folHlink="folHlink"/>
    </a:extraClrScheme>
    <a:extraClrScheme>
      <a:clrScheme name="Capsules 5">
        <a:dk1>
          <a:srgbClr val="000066"/>
        </a:dk1>
        <a:lt1>
          <a:srgbClr val="FFFFFF"/>
        </a:lt1>
        <a:dk2>
          <a:srgbClr val="336699"/>
        </a:dk2>
        <a:lt2>
          <a:srgbClr val="FFFFEB"/>
        </a:lt2>
        <a:accent1>
          <a:srgbClr val="99CCFF"/>
        </a:accent1>
        <a:accent2>
          <a:srgbClr val="9999FF"/>
        </a:accent2>
        <a:accent3>
          <a:srgbClr val="ADB8CA"/>
        </a:accent3>
        <a:accent4>
          <a:srgbClr val="DADADA"/>
        </a:accent4>
        <a:accent5>
          <a:srgbClr val="CAE2FF"/>
        </a:accent5>
        <a:accent6>
          <a:srgbClr val="8A8AE7"/>
        </a:accent6>
        <a:hlink>
          <a:srgbClr val="CCCCFF"/>
        </a:hlink>
        <a:folHlink>
          <a:srgbClr val="C68DFF"/>
        </a:folHlink>
      </a:clrScheme>
      <a:clrMap bg1="dk2" tx1="lt1" bg2="dk1" tx2="lt2" accent1="accent1" accent2="accent2" accent3="accent3" accent4="accent4" accent5="accent5" accent6="accent6" hlink="hlink" folHlink="folHlink"/>
    </a:extraClrScheme>
    <a:extraClrScheme>
      <a:clrScheme name="Capsules 6">
        <a:dk1>
          <a:srgbClr val="808000"/>
        </a:dk1>
        <a:lt1>
          <a:srgbClr val="FFFFFF"/>
        </a:lt1>
        <a:dk2>
          <a:srgbClr val="006666"/>
        </a:dk2>
        <a:lt2>
          <a:srgbClr val="FFFFFF"/>
        </a:lt2>
        <a:accent1>
          <a:srgbClr val="FFCC66"/>
        </a:accent1>
        <a:accent2>
          <a:srgbClr val="00ACA8"/>
        </a:accent2>
        <a:accent3>
          <a:srgbClr val="AAB8B8"/>
        </a:accent3>
        <a:accent4>
          <a:srgbClr val="DADADA"/>
        </a:accent4>
        <a:accent5>
          <a:srgbClr val="FFE2B8"/>
        </a:accent5>
        <a:accent6>
          <a:srgbClr val="009B98"/>
        </a:accent6>
        <a:hlink>
          <a:srgbClr val="CCCC00"/>
        </a:hlink>
        <a:folHlink>
          <a:srgbClr val="33CCCC"/>
        </a:folHlink>
      </a:clrScheme>
      <a:clrMap bg1="dk2" tx1="lt1" bg2="dk1" tx2="lt2" accent1="accent1" accent2="accent2" accent3="accent3" accent4="accent4" accent5="accent5" accent6="accent6" hlink="hlink" folHlink="folHlink"/>
    </a:extraClrScheme>
    <a:extraClrScheme>
      <a:clrScheme name="Capsules 7">
        <a:dk1>
          <a:srgbClr val="FFFFCC"/>
        </a:dk1>
        <a:lt1>
          <a:srgbClr val="FFFFFF"/>
        </a:lt1>
        <a:dk2>
          <a:srgbClr val="660033"/>
        </a:dk2>
        <a:lt2>
          <a:srgbClr val="FFFFFF"/>
        </a:lt2>
        <a:accent1>
          <a:srgbClr val="FF9900"/>
        </a:accent1>
        <a:accent2>
          <a:srgbClr val="CC3300"/>
        </a:accent2>
        <a:accent3>
          <a:srgbClr val="B8AAAD"/>
        </a:accent3>
        <a:accent4>
          <a:srgbClr val="DADADA"/>
        </a:accent4>
        <a:accent5>
          <a:srgbClr val="FFCAAA"/>
        </a:accent5>
        <a:accent6>
          <a:srgbClr val="B92D00"/>
        </a:accent6>
        <a:hlink>
          <a:srgbClr val="FFCC00"/>
        </a:hlink>
        <a:folHlink>
          <a:srgbClr val="FFCC99"/>
        </a:folHlink>
      </a:clrScheme>
      <a:clrMap bg1="dk2" tx1="lt1" bg2="dk1" tx2="lt2" accent1="accent1" accent2="accent2" accent3="accent3" accent4="accent4" accent5="accent5" accent6="accent6" hlink="hlink" folHlink="folHlink"/>
    </a:extraClrScheme>
    <a:extraClrScheme>
      <a:clrScheme name="Capsules 8">
        <a:dk1>
          <a:srgbClr val="FF0000"/>
        </a:dk1>
        <a:lt1>
          <a:srgbClr val="FFFFFF"/>
        </a:lt1>
        <a:dk2>
          <a:srgbClr val="000000"/>
        </a:dk2>
        <a:lt2>
          <a:srgbClr val="FFFFFF"/>
        </a:lt2>
        <a:accent1>
          <a:srgbClr val="FFCC00"/>
        </a:accent1>
        <a:accent2>
          <a:srgbClr val="CC3300"/>
        </a:accent2>
        <a:accent3>
          <a:srgbClr val="AAAAAA"/>
        </a:accent3>
        <a:accent4>
          <a:srgbClr val="DADADA"/>
        </a:accent4>
        <a:accent5>
          <a:srgbClr val="FFE2AA"/>
        </a:accent5>
        <a:accent6>
          <a:srgbClr val="B92D00"/>
        </a:accent6>
        <a:hlink>
          <a:srgbClr val="FF6600"/>
        </a:hlink>
        <a:folHlink>
          <a:srgbClr val="FF7C8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Theme1">
  <a:themeElements>
    <a:clrScheme name="Balloons 8">
      <a:dk1>
        <a:srgbClr val="006699"/>
      </a:dk1>
      <a:lt1>
        <a:srgbClr val="FFFFFF"/>
      </a:lt1>
      <a:dk2>
        <a:srgbClr val="006666"/>
      </a:dk2>
      <a:lt2>
        <a:srgbClr val="FFFFCC"/>
      </a:lt2>
      <a:accent1>
        <a:srgbClr val="EDFAD2"/>
      </a:accent1>
      <a:accent2>
        <a:srgbClr val="EBF7FF"/>
      </a:accent2>
      <a:accent3>
        <a:srgbClr val="FFFFFF"/>
      </a:accent3>
      <a:accent4>
        <a:srgbClr val="005682"/>
      </a:accent4>
      <a:accent5>
        <a:srgbClr val="F4FCE5"/>
      </a:accent5>
      <a:accent6>
        <a:srgbClr val="D5E0E7"/>
      </a:accent6>
      <a:hlink>
        <a:srgbClr val="CC99FF"/>
      </a:hlink>
      <a:folHlink>
        <a:srgbClr val="F2DFFD"/>
      </a:folHlink>
    </a:clrScheme>
    <a:fontScheme name="Balloon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Balloons 1">
        <a:dk1>
          <a:srgbClr val="9900CC"/>
        </a:dk1>
        <a:lt1>
          <a:srgbClr val="FFFFCC"/>
        </a:lt1>
        <a:dk2>
          <a:srgbClr val="000000"/>
        </a:dk2>
        <a:lt2>
          <a:srgbClr val="FFFFFF"/>
        </a:lt2>
        <a:accent1>
          <a:srgbClr val="666699"/>
        </a:accent1>
        <a:accent2>
          <a:srgbClr val="660066"/>
        </a:accent2>
        <a:accent3>
          <a:srgbClr val="AAAAAA"/>
        </a:accent3>
        <a:accent4>
          <a:srgbClr val="DADAAE"/>
        </a:accent4>
        <a:accent5>
          <a:srgbClr val="B8B8CA"/>
        </a:accent5>
        <a:accent6>
          <a:srgbClr val="5C005C"/>
        </a:accent6>
        <a:hlink>
          <a:srgbClr val="CC0000"/>
        </a:hlink>
        <a:folHlink>
          <a:srgbClr val="A50021"/>
        </a:folHlink>
      </a:clrScheme>
      <a:clrMap bg1="dk2" tx1="lt1" bg2="dk1" tx2="lt2" accent1="accent1" accent2="accent2" accent3="accent3" accent4="accent4" accent5="accent5" accent6="accent6" hlink="hlink" folHlink="folHlink"/>
    </a:extraClrScheme>
    <a:extraClrScheme>
      <a:clrScheme name="Balloons 2">
        <a:dk1>
          <a:srgbClr val="990033"/>
        </a:dk1>
        <a:lt1>
          <a:srgbClr val="FFFFFF"/>
        </a:lt1>
        <a:dk2>
          <a:srgbClr val="000000"/>
        </a:dk2>
        <a:lt2>
          <a:srgbClr val="FFFFFF"/>
        </a:lt2>
        <a:accent1>
          <a:srgbClr val="FF3300"/>
        </a:accent1>
        <a:accent2>
          <a:srgbClr val="FF9900"/>
        </a:accent2>
        <a:accent3>
          <a:srgbClr val="AAAAAA"/>
        </a:accent3>
        <a:accent4>
          <a:srgbClr val="DADADA"/>
        </a:accent4>
        <a:accent5>
          <a:srgbClr val="FFADAA"/>
        </a:accent5>
        <a:accent6>
          <a:srgbClr val="E78A00"/>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Balloons 3">
        <a:dk1>
          <a:srgbClr val="CCCCFF"/>
        </a:dk1>
        <a:lt1>
          <a:srgbClr val="FFFFCC"/>
        </a:lt1>
        <a:dk2>
          <a:srgbClr val="000000"/>
        </a:dk2>
        <a:lt2>
          <a:srgbClr val="FFFFFF"/>
        </a:lt2>
        <a:accent1>
          <a:srgbClr val="9999FF"/>
        </a:accent1>
        <a:accent2>
          <a:srgbClr val="33CCCC"/>
        </a:accent2>
        <a:accent3>
          <a:srgbClr val="AAAAAA"/>
        </a:accent3>
        <a:accent4>
          <a:srgbClr val="DADAAE"/>
        </a:accent4>
        <a:accent5>
          <a:srgbClr val="CACAFF"/>
        </a:accent5>
        <a:accent6>
          <a:srgbClr val="2DB9B9"/>
        </a:accent6>
        <a:hlink>
          <a:srgbClr val="66FFFF"/>
        </a:hlink>
        <a:folHlink>
          <a:srgbClr val="660066"/>
        </a:folHlink>
      </a:clrScheme>
      <a:clrMap bg1="dk2" tx1="lt1" bg2="dk1" tx2="lt2" accent1="accent1" accent2="accent2" accent3="accent3" accent4="accent4" accent5="accent5" accent6="accent6" hlink="hlink" folHlink="folHlink"/>
    </a:extraClrScheme>
    <a:extraClrScheme>
      <a:clrScheme name="Balloons 4">
        <a:dk1>
          <a:srgbClr val="000000"/>
        </a:dk1>
        <a:lt1>
          <a:srgbClr val="F8F8F8"/>
        </a:lt1>
        <a:dk2>
          <a:srgbClr val="800000"/>
        </a:dk2>
        <a:lt2>
          <a:srgbClr val="FFFFFF"/>
        </a:lt2>
        <a:accent1>
          <a:srgbClr val="FF3300"/>
        </a:accent1>
        <a:accent2>
          <a:srgbClr val="FF5050"/>
        </a:accent2>
        <a:accent3>
          <a:srgbClr val="C0AAAA"/>
        </a:accent3>
        <a:accent4>
          <a:srgbClr val="D4D4D4"/>
        </a:accent4>
        <a:accent5>
          <a:srgbClr val="FFADAA"/>
        </a:accent5>
        <a:accent6>
          <a:srgbClr val="E74848"/>
        </a:accent6>
        <a:hlink>
          <a:srgbClr val="FF9999"/>
        </a:hlink>
        <a:folHlink>
          <a:srgbClr val="FF9966"/>
        </a:folHlink>
      </a:clrScheme>
      <a:clrMap bg1="dk2" tx1="lt1" bg2="dk1" tx2="lt2" accent1="accent1" accent2="accent2" accent3="accent3" accent4="accent4" accent5="accent5" accent6="accent6" hlink="hlink" folHlink="folHlink"/>
    </a:extraClrScheme>
    <a:extraClrScheme>
      <a:clrScheme name="Balloons 5">
        <a:dk1>
          <a:srgbClr val="666699"/>
        </a:dk1>
        <a:lt1>
          <a:srgbClr val="FFFFFF"/>
        </a:lt1>
        <a:dk2>
          <a:srgbClr val="000066"/>
        </a:dk2>
        <a:lt2>
          <a:srgbClr val="CCECFF"/>
        </a:lt2>
        <a:accent1>
          <a:srgbClr val="009999"/>
        </a:accent1>
        <a:accent2>
          <a:srgbClr val="0099CC"/>
        </a:accent2>
        <a:accent3>
          <a:srgbClr val="AAAAB8"/>
        </a:accent3>
        <a:accent4>
          <a:srgbClr val="DADADA"/>
        </a:accent4>
        <a:accent5>
          <a:srgbClr val="AACACA"/>
        </a:accent5>
        <a:accent6>
          <a:srgbClr val="008AB9"/>
        </a:accent6>
        <a:hlink>
          <a:srgbClr val="CC99FF"/>
        </a:hlink>
        <a:folHlink>
          <a:srgbClr val="3366CC"/>
        </a:folHlink>
      </a:clrScheme>
      <a:clrMap bg1="dk2" tx1="lt1" bg2="dk1" tx2="lt2" accent1="accent1" accent2="accent2" accent3="accent3" accent4="accent4" accent5="accent5" accent6="accent6" hlink="hlink" folHlink="folHlink"/>
    </a:extraClrScheme>
    <a:extraClrScheme>
      <a:clrScheme name="Balloons 6">
        <a:dk1>
          <a:srgbClr val="99CC00"/>
        </a:dk1>
        <a:lt1>
          <a:srgbClr val="FFFFFF"/>
        </a:lt1>
        <a:dk2>
          <a:srgbClr val="009900"/>
        </a:dk2>
        <a:lt2>
          <a:srgbClr val="FFFF99"/>
        </a:lt2>
        <a:accent1>
          <a:srgbClr val="336600"/>
        </a:accent1>
        <a:accent2>
          <a:srgbClr val="008000"/>
        </a:accent2>
        <a:accent3>
          <a:srgbClr val="AACAAA"/>
        </a:accent3>
        <a:accent4>
          <a:srgbClr val="DADADA"/>
        </a:accent4>
        <a:accent5>
          <a:srgbClr val="ADB8AA"/>
        </a:accent5>
        <a:accent6>
          <a:srgbClr val="007300"/>
        </a:accent6>
        <a:hlink>
          <a:srgbClr val="CCCC00"/>
        </a:hlink>
        <a:folHlink>
          <a:srgbClr val="33CC33"/>
        </a:folHlink>
      </a:clrScheme>
      <a:clrMap bg1="dk2" tx1="lt1" bg2="dk1" tx2="lt2" accent1="accent1" accent2="accent2" accent3="accent3" accent4="accent4" accent5="accent5" accent6="accent6" hlink="hlink" folHlink="folHlink"/>
    </a:extraClrScheme>
    <a:extraClrScheme>
      <a:clrScheme name="Balloons 7">
        <a:dk1>
          <a:srgbClr val="000066"/>
        </a:dk1>
        <a:lt1>
          <a:srgbClr val="E1F4FF"/>
        </a:lt1>
        <a:dk2>
          <a:srgbClr val="000066"/>
        </a:dk2>
        <a:lt2>
          <a:srgbClr val="CCCCFF"/>
        </a:lt2>
        <a:accent1>
          <a:srgbClr val="9999FF"/>
        </a:accent1>
        <a:accent2>
          <a:srgbClr val="33CCCC"/>
        </a:accent2>
        <a:accent3>
          <a:srgbClr val="EEF8FF"/>
        </a:accent3>
        <a:accent4>
          <a:srgbClr val="000056"/>
        </a:accent4>
        <a:accent5>
          <a:srgbClr val="CACAFF"/>
        </a:accent5>
        <a:accent6>
          <a:srgbClr val="2DB9B9"/>
        </a:accent6>
        <a:hlink>
          <a:srgbClr val="66FFFF"/>
        </a:hlink>
        <a:folHlink>
          <a:srgbClr val="660066"/>
        </a:folHlink>
      </a:clrScheme>
      <a:clrMap bg1="lt1" tx1="dk1" bg2="lt2" tx2="dk2" accent1="accent1" accent2="accent2" accent3="accent3" accent4="accent4" accent5="accent5" accent6="accent6" hlink="hlink" folHlink="folHlink"/>
    </a:extraClrScheme>
    <a:extraClrScheme>
      <a:clrScheme name="Balloons 8">
        <a:dk1>
          <a:srgbClr val="006699"/>
        </a:dk1>
        <a:lt1>
          <a:srgbClr val="FFFFFF"/>
        </a:lt1>
        <a:dk2>
          <a:srgbClr val="006666"/>
        </a:dk2>
        <a:lt2>
          <a:srgbClr val="FFFFCC"/>
        </a:lt2>
        <a:accent1>
          <a:srgbClr val="EDFAD2"/>
        </a:accent1>
        <a:accent2>
          <a:srgbClr val="EBF7FF"/>
        </a:accent2>
        <a:accent3>
          <a:srgbClr val="FFFFFF"/>
        </a:accent3>
        <a:accent4>
          <a:srgbClr val="005682"/>
        </a:accent4>
        <a:accent5>
          <a:srgbClr val="F4FCE5"/>
        </a:accent5>
        <a:accent6>
          <a:srgbClr val="D5E0E7"/>
        </a:accent6>
        <a:hlink>
          <a:srgbClr val="CC99FF"/>
        </a:hlink>
        <a:folHlink>
          <a:srgbClr val="F2DFFD"/>
        </a:folHlink>
      </a:clrScheme>
      <a:clrMap bg1="lt1" tx1="dk1" bg2="lt2" tx2="dk2" accent1="accent1" accent2="accent2" accent3="accent3" accent4="accent4" accent5="accent5" accent6="accent6" hlink="hlink" folHlink="folHlink"/>
    </a:extraClrScheme>
    <a:extraClrScheme>
      <a:clrScheme name="Balloons 9">
        <a:dk1>
          <a:srgbClr val="000000"/>
        </a:dk1>
        <a:lt1>
          <a:srgbClr val="FFFFFF"/>
        </a:lt1>
        <a:dk2>
          <a:srgbClr val="000000"/>
        </a:dk2>
        <a:lt2>
          <a:srgbClr val="FFCC99"/>
        </a:lt2>
        <a:accent1>
          <a:srgbClr val="FF9900"/>
        </a:accent1>
        <a:accent2>
          <a:srgbClr val="FF99CC"/>
        </a:accent2>
        <a:accent3>
          <a:srgbClr val="FFFFFF"/>
        </a:accent3>
        <a:accent4>
          <a:srgbClr val="000000"/>
        </a:accent4>
        <a:accent5>
          <a:srgbClr val="FFCAAA"/>
        </a:accent5>
        <a:accent6>
          <a:srgbClr val="E78AB9"/>
        </a:accent6>
        <a:hlink>
          <a:srgbClr val="FF9999"/>
        </a:hlink>
        <a:folHlink>
          <a:srgbClr val="FFFF99"/>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1784</TotalTime>
  <Words>1672</Words>
  <Application>Microsoft Office PowerPoint</Application>
  <PresentationFormat>On-screen Show (4:3)</PresentationFormat>
  <Paragraphs>234</Paragraphs>
  <Slides>35</Slides>
  <Notes>9</Notes>
  <HiddenSlides>0</HiddenSlides>
  <MMClips>2</MMClips>
  <ScaleCrop>false</ScaleCrop>
  <HeadingPairs>
    <vt:vector size="8" baseType="variant">
      <vt:variant>
        <vt:lpstr>Fonts Used</vt:lpstr>
      </vt:variant>
      <vt:variant>
        <vt:i4>8</vt:i4>
      </vt:variant>
      <vt:variant>
        <vt:lpstr>Theme</vt:lpstr>
      </vt:variant>
      <vt:variant>
        <vt:i4>11</vt:i4>
      </vt:variant>
      <vt:variant>
        <vt:lpstr>Embedded OLE Servers</vt:lpstr>
      </vt:variant>
      <vt:variant>
        <vt:i4>1</vt:i4>
      </vt:variant>
      <vt:variant>
        <vt:lpstr>Slide Titles</vt:lpstr>
      </vt:variant>
      <vt:variant>
        <vt:i4>35</vt:i4>
      </vt:variant>
    </vt:vector>
  </HeadingPairs>
  <TitlesOfParts>
    <vt:vector size="55" baseType="lpstr">
      <vt:lpstr>.VnTime</vt:lpstr>
      <vt:lpstr>Arial</vt:lpstr>
      <vt:lpstr>Calibri</vt:lpstr>
      <vt:lpstr>Calibri Light</vt:lpstr>
      <vt:lpstr>Georgia</vt:lpstr>
      <vt:lpstr>Times New Roman</vt:lpstr>
      <vt:lpstr>Wingdings</vt:lpstr>
      <vt:lpstr>Wingdings 2</vt:lpstr>
      <vt:lpstr>Capsules</vt:lpstr>
      <vt:lpstr>Office Theme</vt:lpstr>
      <vt:lpstr>1_Office Theme</vt:lpstr>
      <vt:lpstr>Default Design</vt:lpstr>
      <vt:lpstr>2_Office Theme</vt:lpstr>
      <vt:lpstr>3_Office Theme</vt:lpstr>
      <vt:lpstr>1_Default Design</vt:lpstr>
      <vt:lpstr>4_Office Theme</vt:lpstr>
      <vt:lpstr>Civic</vt:lpstr>
      <vt:lpstr>Theme1</vt:lpstr>
      <vt:lpstr>2_Default Design</vt:lpstr>
      <vt:lpstr>Image</vt:lpstr>
      <vt:lpstr>PowerPoint Presentation</vt:lpstr>
      <vt:lpstr>PowerPoint Presentation</vt:lpstr>
      <vt:lpstr>PowerPoint Presentation</vt:lpstr>
      <vt:lpstr>PowerPoint Presentation</vt:lpstr>
      <vt:lpstr>PowerPoint Presentation</vt:lpstr>
      <vt:lpstr>PowerPoint Presentation</vt:lpstr>
      <vt:lpstr>Ai là người bác bỏ duy tâm siêu hình?</vt:lpstr>
      <vt:lpstr>PowerPoint Presentation</vt:lpstr>
      <vt:lpstr>PowerPoint Presentation</vt:lpstr>
      <vt:lpstr>PowerPoint Presentation</vt:lpstr>
      <vt:lpstr>TIỂU SỬ  ĐACUYN</vt:lpstr>
      <vt:lpstr>Hành trình  vòng quanh thế giới  của Đacuyn trên tàu Beagle  (1831-1836)</vt:lpstr>
      <vt:lpstr> Vài mẫu rùa quan sát được    của Đacuyn</vt:lpstr>
      <vt:lpstr>Đacuyn là người quan sát tinh tế…</vt:lpstr>
      <vt:lpstr>PowerPoint Presentation</vt:lpstr>
      <vt:lpstr>PowerPoint Presentation</vt:lpstr>
      <vt:lpstr>Quan sát của Đacuyn</vt:lpstr>
      <vt:lpstr>Quan sát của Đacuyn</vt:lpstr>
      <vt:lpstr>Quan sát của Đacuyn</vt:lpstr>
      <vt:lpstr>1. Nhân tố tiến hoá: biến dị, di truyền và chọn lọc. </vt:lpstr>
      <vt:lpstr>1. Nhân tố tiến hoá: biến dị, di truyền và chọn lọc.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CỦNG CỐ</vt:lpstr>
      <vt:lpstr>CỦNG CỐ</vt:lpstr>
      <vt:lpstr>CỦNG CỐ</vt:lpstr>
      <vt:lpstr>PowerPoint Presentation</vt:lpstr>
      <vt:lpstr>Dặn dò</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LLDHPP12</dc:title>
  <dc:creator>Admin</dc:creator>
  <cp:lastModifiedBy>Lo Thi Nhu Trang</cp:lastModifiedBy>
  <cp:revision>231</cp:revision>
  <dcterms:created xsi:type="dcterms:W3CDTF">2012-10-12T14:27:22Z</dcterms:created>
  <dcterms:modified xsi:type="dcterms:W3CDTF">2022-12-07T04:09:09Z</dcterms:modified>
</cp:coreProperties>
</file>